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7" r:id="rId3"/>
    <p:sldId id="261" r:id="rId4"/>
    <p:sldId id="259" r:id="rId5"/>
    <p:sldId id="258" r:id="rId6"/>
    <p:sldId id="260" r:id="rId7"/>
    <p:sldId id="262" r:id="rId8"/>
    <p:sldId id="264" r:id="rId9"/>
    <p:sldId id="263" r:id="rId10"/>
    <p:sldId id="274" r:id="rId11"/>
    <p:sldId id="256" r:id="rId12"/>
    <p:sldId id="266" r:id="rId13"/>
    <p:sldId id="267" r:id="rId14"/>
    <p:sldId id="268" r:id="rId15"/>
    <p:sldId id="271" r:id="rId16"/>
    <p:sldId id="272" r:id="rId17"/>
    <p:sldId id="273" r:id="rId18"/>
    <p:sldId id="269" r:id="rId19"/>
    <p:sldId id="270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12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4BA45-0AE5-4DF5-BAC2-2DB6408F1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C1A334-F0DB-4264-9C30-7F863B53FC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B48F8-E40B-4E22-B873-6179F649F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4729A-A4D3-495A-A007-7AACB1C9A91A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7782E-DF58-4E4B-AC1E-B57465234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AB781-FF78-4C0B-85DC-ED17B721C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67F59-B853-47C9-B760-D280825C095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2501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9D10C-4EFD-42A5-8542-2379D7DB8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C58E63-0BE5-4AE2-8D85-B7D0A95B25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858E2-B692-4AD0-AAB5-095F7D92D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4729A-A4D3-495A-A007-7AACB1C9A91A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47651-7001-4D90-8F6B-03698EC47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1FBE8-0CE1-43D4-B8A0-E020976F2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67F59-B853-47C9-B760-D280825C095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2942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F0ABE4-738F-4F13-9138-EEBD6B04B3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1E1CE4-2EDE-41D3-BC7F-8659183B0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68DBA-804A-475D-9064-E0CD9DA15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4729A-A4D3-495A-A007-7AACB1C9A91A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ED057-BA41-4A04-9D48-1A0A9985A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5CDBA-8CD3-4FBD-9619-1816EE78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67F59-B853-47C9-B760-D280825C095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523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BD045-C755-41F5-924D-A88C58CD4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E1DAE-9CB9-4A0C-9F5B-CDA724CFB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46752-F8F6-476C-9FDA-54F5B8211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4729A-A4D3-495A-A007-7AACB1C9A91A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070F7-6C67-4B20-92EA-FA4B692AB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FBDBF-3BFE-40EF-9016-E31957DBC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67F59-B853-47C9-B760-D280825C095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450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6347F-3F04-4575-BA9C-4ACB915BD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56E8D3-BAF6-4627-8481-BB13B7CF9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4B3FA-B003-4B35-B64B-ED56E62D8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4729A-A4D3-495A-A007-7AACB1C9A91A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79BA2-D24D-4FB7-9F0E-4B509A613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E63C8D-4B89-49AC-B73D-045487C43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67F59-B853-47C9-B760-D280825C095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7975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31A15-0B54-4686-B95B-E7CF4636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FBF45-3A1E-4190-B1EF-2034087247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102035-CCC3-4D63-A95A-2E25B86A15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2702B5-28FC-4E3D-BB44-B595FB076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4729A-A4D3-495A-A007-7AACB1C9A91A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7E69CF-9949-4FA8-85E0-69717B66A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D536D9-E60C-4442-8DB7-C2244F660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67F59-B853-47C9-B760-D280825C095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6825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8577D-BEDE-47CB-9CC8-63189C80C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0483E-3F87-4AC0-BFB3-638660D4A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31449F-506D-4470-9A10-20581AF7BF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AE4128-858F-4EB5-958C-87F5ACB37C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255FFB-4CDC-4DF1-A0C3-2BD2908D4F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79970A-70C0-432D-B790-CE3E8D874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4729A-A4D3-495A-A007-7AACB1C9A91A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71401C-2179-46E1-AAD1-0ED70F133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E40954-6923-46EF-B7F3-09C38E6EF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67F59-B853-47C9-B760-D280825C095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314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C4138-1B1E-4FC3-ABC2-0FDE1654A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AE2FB1-26F0-4CCF-A0F4-9838EE002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4729A-A4D3-495A-A007-7AACB1C9A91A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450310-DB19-4673-9B93-5FEFDC22A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EFA962-0E72-4D39-8FA3-47D859B4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67F59-B853-47C9-B760-D280825C095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755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67FE58-447A-4851-B40D-248BB64EC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4729A-A4D3-495A-A007-7AACB1C9A91A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AA59C7-B726-458E-A067-4A627BE85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3D7BD7-E36D-4DA1-AC00-7941E81C8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67F59-B853-47C9-B760-D280825C095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8156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E02AD-3910-41E5-91B3-9A1CB8B4A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10A6E-8E62-4BC5-A287-E97DFB6B4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C4E145-225F-4644-A1C5-01E63BE6AE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5DB161-05D8-4078-898E-79690F3FE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4729A-A4D3-495A-A007-7AACB1C9A91A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B5C90E-E2BF-4D7A-9A64-99D4162E2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59F617-7A18-46B5-A592-3213CF88B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67F59-B853-47C9-B760-D280825C095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3514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B9B29-2FF6-445D-91B7-C3A68D6B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2DD8BF-2309-4A30-B316-B21A0B53B1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19A886-B541-4365-B422-D43DF29597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1D88B4-00C3-4E63-ABC0-8C97E4E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4729A-A4D3-495A-A007-7AACB1C9A91A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C0F206-3470-47AE-84B9-9C0856481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655A07-C3B4-4FF6-9A7F-87408E441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67F59-B853-47C9-B760-D280825C095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1105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9DA5A6-4F31-4B83-BC30-B9618EBA5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063C7-3F3D-47ED-957B-57D005FF4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3BE62-3DE0-4F06-8289-24BDB45D7F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4729A-A4D3-495A-A007-7AACB1C9A91A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BCC9B-DF38-4A8D-BEDC-A0F092C3CB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01089-89DC-40DE-8D62-A02C6DE0C2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67F59-B853-47C9-B760-D280825C095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940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mailto:deluxe.video.club@dvc.com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ADA7072-987E-4421-A657-CEA3A69A9AB2}"/>
              </a:ext>
            </a:extLst>
          </p:cNvPr>
          <p:cNvSpPr txBox="1"/>
          <p:nvPr/>
        </p:nvSpPr>
        <p:spPr>
          <a:xfrm>
            <a:off x="577049" y="692458"/>
            <a:ext cx="10916959" cy="49552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FICHEROS NECESARIOS:</a:t>
            </a:r>
          </a:p>
          <a:p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 las paginas 1, 2, 7  y 8 usaremos un fichero con imágenes de las portadas de las películas. En futuras iteraciones, habrá un fichero de datos para la base de datos. </a:t>
            </a:r>
          </a:p>
          <a:p>
            <a:endParaRPr lang="es-E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DESCRIPCION DEL FUNCIONAMIENTO Y LA IMPLEMENTCACION:</a:t>
            </a:r>
          </a:p>
          <a:p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Hemos cumplido con todo el funcionamiento que requería la practica como por ejemplo: al reducir la ventana, no se deforme la pagina; tanto el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header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el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footer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son estáticos; solo a un usuario registrado se muestra las opciones de carrito y historial; etc. </a:t>
            </a:r>
          </a:p>
          <a:p>
            <a:endParaRPr lang="es-E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Respecto a la implementación, en vez de usar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Iframes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hemos implementado la web mediante paginas estáticas relacionadas entre ellas mediante sus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URLs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Para los menús, hemos usado listas con enlaces a las páginas estáticas que queremos ir, y en todos los formularios (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en vez de paginas de acción (paginas con código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hemos usado paginas con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URLs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relativas a las paginas estáticas del proyecto. Lo mismo con las imágenes de las películas para ir a la pantalla de descripción. También, al pinchar la imagen del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header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 lleva a la pagina inicial, pues creemos que es bastante intuitivo y cómodo.</a:t>
            </a:r>
          </a:p>
          <a:p>
            <a:endParaRPr lang="es-E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En esta entrega, al no hacer uso de bases de datos, de momento, al pinchar en cualquier película lleva a una pagina de descripción igual para todas. </a:t>
            </a:r>
          </a:p>
          <a:p>
            <a:endParaRPr lang="es-E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DISEÑO ESQUEMATICO EN LAS SIGUIENTES PAGINAS:</a:t>
            </a:r>
            <a:endParaRPr lang="es-E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2771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FC92F3-C306-494B-B230-CBB4FEE84FCC}"/>
              </a:ext>
            </a:extLst>
          </p:cNvPr>
          <p:cNvSpPr/>
          <p:nvPr/>
        </p:nvSpPr>
        <p:spPr>
          <a:xfrm>
            <a:off x="532660" y="346229"/>
            <a:ext cx="11105965" cy="126950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/>
              <a:t> 	Deluxe Video Club</a:t>
            </a:r>
          </a:p>
          <a:p>
            <a:r>
              <a:rPr lang="en-GB" sz="1400" dirty="0"/>
              <a:t>The feel of the cinemas in the comfort of your own home!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00066B-C9FB-42A2-8074-28EC2EDE1A84}"/>
              </a:ext>
            </a:extLst>
          </p:cNvPr>
          <p:cNvSpPr/>
          <p:nvPr/>
        </p:nvSpPr>
        <p:spPr>
          <a:xfrm>
            <a:off x="532659" y="1989056"/>
            <a:ext cx="2867488" cy="4163169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AC5830-5182-4C23-93C8-E59CA048C6AE}"/>
              </a:ext>
            </a:extLst>
          </p:cNvPr>
          <p:cNvSpPr/>
          <p:nvPr/>
        </p:nvSpPr>
        <p:spPr>
          <a:xfrm>
            <a:off x="532659" y="6152225"/>
            <a:ext cx="11105965" cy="48087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Deluxe Video Club © All rights reserved.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59F151-CA27-4AA6-B9CB-4FC43F2D4E8E}"/>
              </a:ext>
            </a:extLst>
          </p:cNvPr>
          <p:cNvSpPr/>
          <p:nvPr/>
        </p:nvSpPr>
        <p:spPr>
          <a:xfrm>
            <a:off x="836606" y="499621"/>
            <a:ext cx="605695" cy="504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367D09-7213-4354-926E-CB90CBF238B8}"/>
              </a:ext>
            </a:extLst>
          </p:cNvPr>
          <p:cNvSpPr/>
          <p:nvPr/>
        </p:nvSpPr>
        <p:spPr>
          <a:xfrm>
            <a:off x="532658" y="1615736"/>
            <a:ext cx="11105965" cy="366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F8BA3E-30E7-41B3-9C3E-0A5E67259E8D}"/>
              </a:ext>
            </a:extLst>
          </p:cNvPr>
          <p:cNvSpPr/>
          <p:nvPr/>
        </p:nvSpPr>
        <p:spPr>
          <a:xfrm>
            <a:off x="8462173" y="1668760"/>
            <a:ext cx="2416359" cy="2599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Search…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560E4A-D9D2-428E-A76C-2CF060D61BB8}"/>
              </a:ext>
            </a:extLst>
          </p:cNvPr>
          <p:cNvSpPr/>
          <p:nvPr/>
        </p:nvSpPr>
        <p:spPr>
          <a:xfrm>
            <a:off x="10963249" y="1668760"/>
            <a:ext cx="295328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98AC57-9C5C-4717-991C-9C3D7B357C46}"/>
              </a:ext>
            </a:extLst>
          </p:cNvPr>
          <p:cNvSpPr/>
          <p:nvPr/>
        </p:nvSpPr>
        <p:spPr>
          <a:xfrm>
            <a:off x="8182466" y="499621"/>
            <a:ext cx="2696065" cy="989813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Welcome, &lt; </a:t>
            </a:r>
            <a:r>
              <a:rPr lang="en-GB" dirty="0" err="1">
                <a:solidFill>
                  <a:schemeClr val="bg1"/>
                </a:solidFill>
              </a:rPr>
              <a:t>user_name</a:t>
            </a:r>
            <a:r>
              <a:rPr lang="en-GB" dirty="0">
                <a:solidFill>
                  <a:schemeClr val="bg1"/>
                </a:solidFill>
              </a:rPr>
              <a:t>&gt;!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3E31D5-24F7-411A-ADD0-9A0596EE3F43}"/>
              </a:ext>
            </a:extLst>
          </p:cNvPr>
          <p:cNvSpPr/>
          <p:nvPr/>
        </p:nvSpPr>
        <p:spPr>
          <a:xfrm>
            <a:off x="993894" y="3363175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History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A95637-3C55-4DB3-A232-71F54197BC26}"/>
              </a:ext>
            </a:extLst>
          </p:cNvPr>
          <p:cNvSpPr/>
          <p:nvPr/>
        </p:nvSpPr>
        <p:spPr>
          <a:xfrm>
            <a:off x="993893" y="3786419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Cart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C3C97E-E17C-46DB-902A-EB7FDFC6466F}"/>
              </a:ext>
            </a:extLst>
          </p:cNvPr>
          <p:cNvSpPr/>
          <p:nvPr/>
        </p:nvSpPr>
        <p:spPr>
          <a:xfrm>
            <a:off x="993893" y="4211336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Contact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1AAF39-8D03-4B6B-B3C8-DE1D29CB001B}"/>
              </a:ext>
            </a:extLst>
          </p:cNvPr>
          <p:cNvSpPr/>
          <p:nvPr/>
        </p:nvSpPr>
        <p:spPr>
          <a:xfrm>
            <a:off x="993893" y="4636253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About Us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8D43F2-A2CB-453A-863C-5BFC8E361DF6}"/>
              </a:ext>
            </a:extLst>
          </p:cNvPr>
          <p:cNvSpPr/>
          <p:nvPr/>
        </p:nvSpPr>
        <p:spPr>
          <a:xfrm>
            <a:off x="993893" y="2939931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Logout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2BDE6C-6111-4859-B571-BBB705D1D1ED}"/>
              </a:ext>
            </a:extLst>
          </p:cNvPr>
          <p:cNvSpPr/>
          <p:nvPr/>
        </p:nvSpPr>
        <p:spPr>
          <a:xfrm>
            <a:off x="993893" y="705775"/>
            <a:ext cx="319576" cy="199198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D026EDC3-0ACB-413F-8F0A-5B4881463178}"/>
              </a:ext>
            </a:extLst>
          </p:cNvPr>
          <p:cNvSpPr/>
          <p:nvPr/>
        </p:nvSpPr>
        <p:spPr>
          <a:xfrm>
            <a:off x="993893" y="540812"/>
            <a:ext cx="319576" cy="164963"/>
          </a:xfrm>
          <a:prstGeom prst="triangle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8C4785-9D73-4A31-B500-C84482C2CF79}"/>
              </a:ext>
            </a:extLst>
          </p:cNvPr>
          <p:cNvSpPr txBox="1"/>
          <p:nvPr/>
        </p:nvSpPr>
        <p:spPr>
          <a:xfrm>
            <a:off x="311084" y="0"/>
            <a:ext cx="450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Pagina</a:t>
            </a:r>
            <a:r>
              <a:rPr lang="en-GB" dirty="0"/>
              <a:t> 9: </a:t>
            </a:r>
            <a:r>
              <a:rPr lang="en-GB" dirty="0" err="1"/>
              <a:t>Pagina</a:t>
            </a:r>
            <a:r>
              <a:rPr lang="en-GB" dirty="0"/>
              <a:t> de </a:t>
            </a:r>
            <a:r>
              <a:rPr lang="en-GB" dirty="0" err="1"/>
              <a:t>descripcion</a:t>
            </a:r>
            <a:r>
              <a:rPr lang="en-GB" dirty="0"/>
              <a:t> de </a:t>
            </a:r>
            <a:r>
              <a:rPr lang="en-GB" dirty="0" err="1"/>
              <a:t>pelicula</a:t>
            </a:r>
            <a:endParaRPr lang="en-GB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104B830-DA2C-469F-B462-F6C286D2A796}"/>
              </a:ext>
            </a:extLst>
          </p:cNvPr>
          <p:cNvSpPr txBox="1"/>
          <p:nvPr/>
        </p:nvSpPr>
        <p:spPr>
          <a:xfrm>
            <a:off x="3542191" y="2108040"/>
            <a:ext cx="2872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Personal </a:t>
            </a:r>
            <a:r>
              <a:rPr lang="es-ES" sz="2400" b="1" dirty="0" err="1"/>
              <a:t>information</a:t>
            </a:r>
            <a:endParaRPr lang="es-ES" sz="2400" b="1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E2C65472-97DD-4C0B-9D5B-B5250238150E}"/>
              </a:ext>
            </a:extLst>
          </p:cNvPr>
          <p:cNvSpPr txBox="1"/>
          <p:nvPr/>
        </p:nvSpPr>
        <p:spPr>
          <a:xfrm>
            <a:off x="3542191" y="2786302"/>
            <a:ext cx="1173013" cy="263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600" dirty="0" err="1"/>
              <a:t>Name</a:t>
            </a:r>
            <a:r>
              <a:rPr lang="es-ES" sz="1600" dirty="0"/>
              <a:t>:</a:t>
            </a:r>
          </a:p>
          <a:p>
            <a:pPr>
              <a:lnSpc>
                <a:spcPct val="150000"/>
              </a:lnSpc>
            </a:pPr>
            <a:r>
              <a:rPr lang="es-ES" sz="1600" dirty="0" err="1"/>
              <a:t>Address</a:t>
            </a:r>
            <a:r>
              <a:rPr lang="es-ES" sz="1600" dirty="0"/>
              <a:t>:</a:t>
            </a:r>
          </a:p>
          <a:p>
            <a:pPr>
              <a:lnSpc>
                <a:spcPct val="150000"/>
              </a:lnSpc>
            </a:pPr>
            <a:r>
              <a:rPr lang="es-ES" sz="1600" dirty="0" err="1"/>
              <a:t>Birth</a:t>
            </a:r>
            <a:r>
              <a:rPr lang="es-ES" sz="1600" dirty="0"/>
              <a:t> Date:</a:t>
            </a:r>
          </a:p>
          <a:p>
            <a:pPr>
              <a:lnSpc>
                <a:spcPct val="150000"/>
              </a:lnSpc>
            </a:pPr>
            <a:r>
              <a:rPr lang="es-ES" sz="1600" dirty="0" err="1"/>
              <a:t>Username</a:t>
            </a:r>
            <a:r>
              <a:rPr lang="es-ES" sz="1600" dirty="0"/>
              <a:t>:</a:t>
            </a:r>
          </a:p>
          <a:p>
            <a:pPr>
              <a:lnSpc>
                <a:spcPct val="150000"/>
              </a:lnSpc>
            </a:pPr>
            <a:r>
              <a:rPr lang="es-ES" sz="1600" dirty="0"/>
              <a:t>Email:</a:t>
            </a:r>
          </a:p>
          <a:p>
            <a:pPr>
              <a:lnSpc>
                <a:spcPct val="150000"/>
              </a:lnSpc>
            </a:pPr>
            <a:r>
              <a:rPr lang="es-ES" sz="1600" dirty="0" err="1"/>
              <a:t>Password</a:t>
            </a:r>
            <a:r>
              <a:rPr lang="es-ES" sz="1600" dirty="0"/>
              <a:t>:</a:t>
            </a:r>
          </a:p>
          <a:p>
            <a:pPr>
              <a:lnSpc>
                <a:spcPct val="150000"/>
              </a:lnSpc>
            </a:pPr>
            <a:r>
              <a:rPr lang="es-ES" sz="1600" dirty="0" err="1"/>
              <a:t>Credit</a:t>
            </a:r>
            <a:r>
              <a:rPr lang="es-ES" sz="1600" dirty="0"/>
              <a:t> </a:t>
            </a:r>
            <a:r>
              <a:rPr lang="es-ES" sz="1600" dirty="0" err="1"/>
              <a:t>Card</a:t>
            </a:r>
            <a:r>
              <a:rPr lang="es-ES" sz="1600" dirty="0"/>
              <a:t>:</a:t>
            </a:r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4BD37944-631B-4A03-98A7-E4A867DEF3BD}"/>
              </a:ext>
            </a:extLst>
          </p:cNvPr>
          <p:cNvSpPr/>
          <p:nvPr/>
        </p:nvSpPr>
        <p:spPr>
          <a:xfrm>
            <a:off x="4698177" y="2936380"/>
            <a:ext cx="1710157" cy="2635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F633C11B-61E8-4016-ABD6-3C9ABA6CCB98}"/>
              </a:ext>
            </a:extLst>
          </p:cNvPr>
          <p:cNvSpPr/>
          <p:nvPr/>
        </p:nvSpPr>
        <p:spPr>
          <a:xfrm>
            <a:off x="4689162" y="3603502"/>
            <a:ext cx="1710157" cy="2635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0758C338-D416-453C-86FF-658A0C89E2EC}"/>
              </a:ext>
            </a:extLst>
          </p:cNvPr>
          <p:cNvSpPr/>
          <p:nvPr/>
        </p:nvSpPr>
        <p:spPr>
          <a:xfrm>
            <a:off x="4689163" y="3951852"/>
            <a:ext cx="1710157" cy="2635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2DA7105B-9AD4-4C70-AFDA-0859ED499791}"/>
              </a:ext>
            </a:extLst>
          </p:cNvPr>
          <p:cNvSpPr/>
          <p:nvPr/>
        </p:nvSpPr>
        <p:spPr>
          <a:xfrm>
            <a:off x="4695217" y="4304571"/>
            <a:ext cx="1710157" cy="2635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7EB2B12B-5956-4800-B4A5-EF836B3F0994}"/>
              </a:ext>
            </a:extLst>
          </p:cNvPr>
          <p:cNvSpPr/>
          <p:nvPr/>
        </p:nvSpPr>
        <p:spPr>
          <a:xfrm>
            <a:off x="4698176" y="4698954"/>
            <a:ext cx="1710157" cy="2635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F9DFC72E-47B1-4972-94F1-FD5860B70D30}"/>
              </a:ext>
            </a:extLst>
          </p:cNvPr>
          <p:cNvSpPr/>
          <p:nvPr/>
        </p:nvSpPr>
        <p:spPr>
          <a:xfrm>
            <a:off x="4698177" y="5074515"/>
            <a:ext cx="1710157" cy="2635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B7C2F773-33A8-4BD6-A7D0-758EB4A28626}"/>
              </a:ext>
            </a:extLst>
          </p:cNvPr>
          <p:cNvSpPr/>
          <p:nvPr/>
        </p:nvSpPr>
        <p:spPr>
          <a:xfrm>
            <a:off x="4689161" y="3275243"/>
            <a:ext cx="1710157" cy="2635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6">
            <a:extLst>
              <a:ext uri="{FF2B5EF4-FFF2-40B4-BE49-F238E27FC236}">
                <a16:creationId xmlns:a16="http://schemas.microsoft.com/office/drawing/2014/main" id="{6D867DEF-1FD0-46D6-A0F1-3145F45648DD}"/>
              </a:ext>
            </a:extLst>
          </p:cNvPr>
          <p:cNvSpPr/>
          <p:nvPr/>
        </p:nvSpPr>
        <p:spPr>
          <a:xfrm>
            <a:off x="3652091" y="5522045"/>
            <a:ext cx="751233" cy="2796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Finish</a:t>
            </a:r>
          </a:p>
        </p:txBody>
      </p:sp>
    </p:spTree>
    <p:extLst>
      <p:ext uri="{BB962C8B-B14F-4D97-AF65-F5344CB8AC3E}">
        <p14:creationId xmlns:p14="http://schemas.microsoft.com/office/powerpoint/2010/main" val="122044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extLst>
              <a:ext uri="{FF2B5EF4-FFF2-40B4-BE49-F238E27FC236}">
                <a16:creationId xmlns:a16="http://schemas.microsoft.com/office/drawing/2014/main" id="{B218EFC8-0244-4B76-949C-E5BDD333724F}"/>
              </a:ext>
            </a:extLst>
          </p:cNvPr>
          <p:cNvSpPr/>
          <p:nvPr/>
        </p:nvSpPr>
        <p:spPr>
          <a:xfrm>
            <a:off x="7301406" y="1080053"/>
            <a:ext cx="1203649" cy="58782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INDEX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E4EF4555-E4F4-4B91-BD61-7C961B85263C}"/>
              </a:ext>
            </a:extLst>
          </p:cNvPr>
          <p:cNvSpPr/>
          <p:nvPr/>
        </p:nvSpPr>
        <p:spPr>
          <a:xfrm>
            <a:off x="3661893" y="1826034"/>
            <a:ext cx="1203649" cy="58782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ABOUT US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E0DAB3FB-6E02-4318-AC12-009D2BF4A500}"/>
              </a:ext>
            </a:extLst>
          </p:cNvPr>
          <p:cNvSpPr/>
          <p:nvPr/>
        </p:nvSpPr>
        <p:spPr>
          <a:xfrm>
            <a:off x="8449069" y="3199538"/>
            <a:ext cx="1203649" cy="58782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CART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7036E75-01DF-4523-9DA7-582785196821}"/>
              </a:ext>
            </a:extLst>
          </p:cNvPr>
          <p:cNvSpPr/>
          <p:nvPr/>
        </p:nvSpPr>
        <p:spPr>
          <a:xfrm>
            <a:off x="6488229" y="2780497"/>
            <a:ext cx="1203649" cy="58782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LOGIN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7BB5776-A602-4491-A822-CEB1F2A91BC4}"/>
              </a:ext>
            </a:extLst>
          </p:cNvPr>
          <p:cNvSpPr/>
          <p:nvPr/>
        </p:nvSpPr>
        <p:spPr>
          <a:xfrm>
            <a:off x="5331703" y="1815031"/>
            <a:ext cx="1561322" cy="5878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CONTACT</a:t>
            </a:r>
          </a:p>
        </p:txBody>
      </p:sp>
      <p:cxnSp>
        <p:nvCxnSpPr>
          <p:cNvPr id="3" name="Conector: angular 2">
            <a:extLst>
              <a:ext uri="{FF2B5EF4-FFF2-40B4-BE49-F238E27FC236}">
                <a16:creationId xmlns:a16="http://schemas.microsoft.com/office/drawing/2014/main" id="{BB619BD7-29C6-4529-AB94-75C6D7C488B4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10800000" flipV="1">
            <a:off x="4263718" y="1373968"/>
            <a:ext cx="3037688" cy="452066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078AAF5F-F1D2-4A79-8D02-F659A6682DE8}"/>
              </a:ext>
            </a:extLst>
          </p:cNvPr>
          <p:cNvCxnSpPr>
            <a:cxnSpLocks/>
            <a:endCxn id="8" idx="0"/>
          </p:cNvCxnSpPr>
          <p:nvPr/>
        </p:nvCxnSpPr>
        <p:spPr>
          <a:xfrm rot="10800000" flipV="1">
            <a:off x="6112364" y="1500329"/>
            <a:ext cx="1189042" cy="314702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28853428-1A30-4E74-82FB-A887AC0AB601}"/>
              </a:ext>
            </a:extLst>
          </p:cNvPr>
          <p:cNvCxnSpPr>
            <a:cxnSpLocks/>
            <a:stCxn id="8" idx="2"/>
            <a:endCxn id="5" idx="6"/>
          </p:cNvCxnSpPr>
          <p:nvPr/>
        </p:nvCxnSpPr>
        <p:spPr>
          <a:xfrm flipH="1">
            <a:off x="4865542" y="2108945"/>
            <a:ext cx="466161" cy="1100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D71A9F62-BAC0-4E27-B8C7-0B7AA69B6F03}"/>
              </a:ext>
            </a:extLst>
          </p:cNvPr>
          <p:cNvCxnSpPr>
            <a:cxnSpLocks/>
            <a:stCxn id="4" idx="3"/>
            <a:endCxn id="7" idx="0"/>
          </p:cNvCxnSpPr>
          <p:nvPr/>
        </p:nvCxnSpPr>
        <p:spPr>
          <a:xfrm rot="5400000">
            <a:off x="6684515" y="1987335"/>
            <a:ext cx="1198701" cy="38762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ipse 25">
            <a:extLst>
              <a:ext uri="{FF2B5EF4-FFF2-40B4-BE49-F238E27FC236}">
                <a16:creationId xmlns:a16="http://schemas.microsoft.com/office/drawing/2014/main" id="{1B48DB5C-B52E-4C96-B447-B14D6B32E4F5}"/>
              </a:ext>
            </a:extLst>
          </p:cNvPr>
          <p:cNvSpPr/>
          <p:nvPr/>
        </p:nvSpPr>
        <p:spPr>
          <a:xfrm>
            <a:off x="10457184" y="3169321"/>
            <a:ext cx="1452465" cy="58782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LOGOUT</a:t>
            </a: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E2CA60A7-8D08-43E8-9DD0-E31C3F8F2F8B}"/>
              </a:ext>
            </a:extLst>
          </p:cNvPr>
          <p:cNvSpPr/>
          <p:nvPr/>
        </p:nvSpPr>
        <p:spPr>
          <a:xfrm>
            <a:off x="9280162" y="3898787"/>
            <a:ext cx="1568991" cy="58782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HISTORY</a:t>
            </a:r>
          </a:p>
        </p:txBody>
      </p:sp>
      <p:sp>
        <p:nvSpPr>
          <p:cNvPr id="29" name="Rombo 28">
            <a:extLst>
              <a:ext uri="{FF2B5EF4-FFF2-40B4-BE49-F238E27FC236}">
                <a16:creationId xmlns:a16="http://schemas.microsoft.com/office/drawing/2014/main" id="{0D8ECC6B-4663-462B-939D-6DC4C1A3CE82}"/>
              </a:ext>
            </a:extLst>
          </p:cNvPr>
          <p:cNvSpPr/>
          <p:nvPr/>
        </p:nvSpPr>
        <p:spPr>
          <a:xfrm>
            <a:off x="9361694" y="2191486"/>
            <a:ext cx="1387151" cy="729343"/>
          </a:xfrm>
          <a:prstGeom prst="diamond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login</a:t>
            </a:r>
            <a:endParaRPr lang="es-ES" dirty="0"/>
          </a:p>
        </p:txBody>
      </p:sp>
      <p:cxnSp>
        <p:nvCxnSpPr>
          <p:cNvPr id="39" name="Conector: angular 38">
            <a:extLst>
              <a:ext uri="{FF2B5EF4-FFF2-40B4-BE49-F238E27FC236}">
                <a16:creationId xmlns:a16="http://schemas.microsoft.com/office/drawing/2014/main" id="{2A15E1CB-6CDF-4291-AE30-B1D203305818}"/>
              </a:ext>
            </a:extLst>
          </p:cNvPr>
          <p:cNvCxnSpPr>
            <a:cxnSpLocks/>
            <a:stCxn id="4" idx="5"/>
            <a:endCxn id="29" idx="0"/>
          </p:cNvCxnSpPr>
          <p:nvPr/>
        </p:nvCxnSpPr>
        <p:spPr>
          <a:xfrm rot="16200000" flipH="1">
            <a:off x="8887182" y="1023398"/>
            <a:ext cx="609690" cy="172648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: angular 43">
            <a:extLst>
              <a:ext uri="{FF2B5EF4-FFF2-40B4-BE49-F238E27FC236}">
                <a16:creationId xmlns:a16="http://schemas.microsoft.com/office/drawing/2014/main" id="{E5D663FC-892A-49B4-A512-10FAF3E01C9E}"/>
              </a:ext>
            </a:extLst>
          </p:cNvPr>
          <p:cNvCxnSpPr>
            <a:cxnSpLocks/>
            <a:stCxn id="29" idx="1"/>
            <a:endCxn id="6" idx="0"/>
          </p:cNvCxnSpPr>
          <p:nvPr/>
        </p:nvCxnSpPr>
        <p:spPr>
          <a:xfrm rot="10800000" flipV="1">
            <a:off x="9050894" y="2556158"/>
            <a:ext cx="310800" cy="64338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D8BB3C0B-EC6A-4F30-894A-6E0C4F96127F}"/>
              </a:ext>
            </a:extLst>
          </p:cNvPr>
          <p:cNvCxnSpPr>
            <a:cxnSpLocks/>
            <a:stCxn id="29" idx="2"/>
            <a:endCxn id="27" idx="0"/>
          </p:cNvCxnSpPr>
          <p:nvPr/>
        </p:nvCxnSpPr>
        <p:spPr>
          <a:xfrm>
            <a:off x="10055270" y="2920829"/>
            <a:ext cx="9388" cy="977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uadroTexto 54">
            <a:extLst>
              <a:ext uri="{FF2B5EF4-FFF2-40B4-BE49-F238E27FC236}">
                <a16:creationId xmlns:a16="http://schemas.microsoft.com/office/drawing/2014/main" id="{C0A16B29-D08D-494A-BE2D-D206F59F3896}"/>
              </a:ext>
            </a:extLst>
          </p:cNvPr>
          <p:cNvSpPr txBox="1"/>
          <p:nvPr/>
        </p:nvSpPr>
        <p:spPr>
          <a:xfrm>
            <a:off x="10507455" y="207540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no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67656510-AE53-4DDC-B8DB-DE3D5D73B7F5}"/>
              </a:ext>
            </a:extLst>
          </p:cNvPr>
          <p:cNvSpPr txBox="1"/>
          <p:nvPr/>
        </p:nvSpPr>
        <p:spPr>
          <a:xfrm>
            <a:off x="9053890" y="2075406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yes</a:t>
            </a:r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D758BB45-DEC0-4577-8F36-9AFCF828CF0D}"/>
              </a:ext>
            </a:extLst>
          </p:cNvPr>
          <p:cNvCxnSpPr>
            <a:cxnSpLocks/>
            <a:stCxn id="7" idx="1"/>
            <a:endCxn id="8" idx="5"/>
          </p:cNvCxnSpPr>
          <p:nvPr/>
        </p:nvCxnSpPr>
        <p:spPr>
          <a:xfrm rot="16200000" flipV="1">
            <a:off x="6389533" y="2591617"/>
            <a:ext cx="549809" cy="12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: angular 27">
            <a:extLst>
              <a:ext uri="{FF2B5EF4-FFF2-40B4-BE49-F238E27FC236}">
                <a16:creationId xmlns:a16="http://schemas.microsoft.com/office/drawing/2014/main" id="{E47935B0-D628-4D0A-8F72-B55800CF2A77}"/>
              </a:ext>
            </a:extLst>
          </p:cNvPr>
          <p:cNvCxnSpPr>
            <a:cxnSpLocks/>
            <a:stCxn id="7" idx="2"/>
            <a:endCxn id="5" idx="4"/>
          </p:cNvCxnSpPr>
          <p:nvPr/>
        </p:nvCxnSpPr>
        <p:spPr>
          <a:xfrm rot="10800000">
            <a:off x="4263719" y="2413864"/>
            <a:ext cx="2224511" cy="660549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: angular 31">
            <a:extLst>
              <a:ext uri="{FF2B5EF4-FFF2-40B4-BE49-F238E27FC236}">
                <a16:creationId xmlns:a16="http://schemas.microsoft.com/office/drawing/2014/main" id="{929A704C-2F2E-4722-8D8C-9BF5F17C714C}"/>
              </a:ext>
            </a:extLst>
          </p:cNvPr>
          <p:cNvCxnSpPr>
            <a:cxnSpLocks/>
            <a:stCxn id="26" idx="0"/>
            <a:endCxn id="4" idx="7"/>
          </p:cNvCxnSpPr>
          <p:nvPr/>
        </p:nvCxnSpPr>
        <p:spPr>
          <a:xfrm rot="16200000" flipV="1">
            <a:off x="8754510" y="740414"/>
            <a:ext cx="2003182" cy="2854632"/>
          </a:xfrm>
          <a:prstGeom prst="bentConnector3">
            <a:avLst>
              <a:gd name="adj1" fmla="val 11570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E0ACCD6B-35DD-4CDA-9426-93B6B062BF76}"/>
              </a:ext>
            </a:extLst>
          </p:cNvPr>
          <p:cNvCxnSpPr>
            <a:cxnSpLocks/>
            <a:stCxn id="27" idx="2"/>
            <a:endCxn id="6" idx="4"/>
          </p:cNvCxnSpPr>
          <p:nvPr/>
        </p:nvCxnSpPr>
        <p:spPr>
          <a:xfrm rot="10800000">
            <a:off x="9050894" y="3787368"/>
            <a:ext cx="229268" cy="405335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ipse 24">
            <a:extLst>
              <a:ext uri="{FF2B5EF4-FFF2-40B4-BE49-F238E27FC236}">
                <a16:creationId xmlns:a16="http://schemas.microsoft.com/office/drawing/2014/main" id="{9E814150-7A66-47EF-8E91-EC57B8B3C0DA}"/>
              </a:ext>
            </a:extLst>
          </p:cNvPr>
          <p:cNvSpPr/>
          <p:nvPr/>
        </p:nvSpPr>
        <p:spPr>
          <a:xfrm>
            <a:off x="394187" y="782279"/>
            <a:ext cx="2064370" cy="64111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DESCRIPTION</a:t>
            </a:r>
          </a:p>
        </p:txBody>
      </p:sp>
      <p:cxnSp>
        <p:nvCxnSpPr>
          <p:cNvPr id="57" name="Conector: angular 56">
            <a:extLst>
              <a:ext uri="{FF2B5EF4-FFF2-40B4-BE49-F238E27FC236}">
                <a16:creationId xmlns:a16="http://schemas.microsoft.com/office/drawing/2014/main" id="{1E95AF1B-2BCD-495C-834C-242346A7C0A9}"/>
              </a:ext>
            </a:extLst>
          </p:cNvPr>
          <p:cNvCxnSpPr>
            <a:cxnSpLocks/>
            <a:stCxn id="4" idx="0"/>
            <a:endCxn id="25" idx="1"/>
          </p:cNvCxnSpPr>
          <p:nvPr/>
        </p:nvCxnSpPr>
        <p:spPr>
          <a:xfrm rot="16200000" flipV="1">
            <a:off x="4197927" y="-2625251"/>
            <a:ext cx="203885" cy="7206724"/>
          </a:xfrm>
          <a:prstGeom prst="bentConnector3">
            <a:avLst>
              <a:gd name="adj1" fmla="val 258172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uadroTexto 57">
            <a:extLst>
              <a:ext uri="{FF2B5EF4-FFF2-40B4-BE49-F238E27FC236}">
                <a16:creationId xmlns:a16="http://schemas.microsoft.com/office/drawing/2014/main" id="{795F6A01-3C60-494A-90AC-32D8BAF1D877}"/>
              </a:ext>
            </a:extLst>
          </p:cNvPr>
          <p:cNvSpPr txBox="1"/>
          <p:nvPr/>
        </p:nvSpPr>
        <p:spPr>
          <a:xfrm>
            <a:off x="4022002" y="69272"/>
            <a:ext cx="4147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latin typeface="Bodoni MT Black" panose="02070A03080606020203" pitchFamily="18" charset="0"/>
              </a:rPr>
              <a:t>MAPA DE NAVEGACION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D45FD518-5A18-453F-8394-658EFC8B5576}"/>
              </a:ext>
            </a:extLst>
          </p:cNvPr>
          <p:cNvSpPr/>
          <p:nvPr/>
        </p:nvSpPr>
        <p:spPr>
          <a:xfrm>
            <a:off x="2395771" y="1223368"/>
            <a:ext cx="1670918" cy="58782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REGISTER	</a:t>
            </a:r>
          </a:p>
        </p:txBody>
      </p:sp>
      <p:cxnSp>
        <p:nvCxnSpPr>
          <p:cNvPr id="33" name="Conector: angular 32">
            <a:extLst>
              <a:ext uri="{FF2B5EF4-FFF2-40B4-BE49-F238E27FC236}">
                <a16:creationId xmlns:a16="http://schemas.microsoft.com/office/drawing/2014/main" id="{60EF8A55-0791-4BC2-9D1C-B58ED79E162F}"/>
              </a:ext>
            </a:extLst>
          </p:cNvPr>
          <p:cNvCxnSpPr>
            <a:cxnSpLocks/>
            <a:stCxn id="4" idx="1"/>
            <a:endCxn id="30" idx="0"/>
          </p:cNvCxnSpPr>
          <p:nvPr/>
        </p:nvCxnSpPr>
        <p:spPr>
          <a:xfrm rot="16200000" flipH="1" flipV="1">
            <a:off x="5325838" y="-928470"/>
            <a:ext cx="57229" cy="4246446"/>
          </a:xfrm>
          <a:prstGeom prst="bentConnector3">
            <a:avLst>
              <a:gd name="adj1" fmla="val -54987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adroTexto 3">
            <a:extLst>
              <a:ext uri="{FF2B5EF4-FFF2-40B4-BE49-F238E27FC236}">
                <a16:creationId xmlns:a16="http://schemas.microsoft.com/office/drawing/2014/main" id="{2797077C-E053-4384-B576-1C318E6A92B1}"/>
              </a:ext>
            </a:extLst>
          </p:cNvPr>
          <p:cNvSpPr txBox="1"/>
          <p:nvPr/>
        </p:nvSpPr>
        <p:spPr>
          <a:xfrm>
            <a:off x="376236" y="4672651"/>
            <a:ext cx="1143952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JUSTIFICACION DEL MAPA:</a:t>
            </a:r>
          </a:p>
          <a:p>
            <a:endParaRPr lang="es-E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redundancia de conexiones se debe a que es lógico que desde una pagina concreta puedas ir a cualquier otra sin tener que pasar por la pagina principal. Claro esta que hay que tener un control de acceso a paginas que tengan que ver con el concepto de sesión, es decir, las paginas como el carrito de compra o el historial, solo tienen sentido si eres un usuario. Por lo que si no inicias sesión esas paginas no estarán disponibles. </a:t>
            </a:r>
          </a:p>
          <a:p>
            <a:endParaRPr lang="es-ES" b="1" dirty="0"/>
          </a:p>
        </p:txBody>
      </p:sp>
      <p:cxnSp>
        <p:nvCxnSpPr>
          <p:cNvPr id="35" name="Conector: angular 56">
            <a:extLst>
              <a:ext uri="{FF2B5EF4-FFF2-40B4-BE49-F238E27FC236}">
                <a16:creationId xmlns:a16="http://schemas.microsoft.com/office/drawing/2014/main" id="{BD109960-8307-4087-A389-8E78C716E1D6}"/>
              </a:ext>
            </a:extLst>
          </p:cNvPr>
          <p:cNvCxnSpPr>
            <a:cxnSpLocks/>
            <a:stCxn id="4" idx="4"/>
            <a:endCxn id="36" idx="6"/>
          </p:cNvCxnSpPr>
          <p:nvPr/>
        </p:nvCxnSpPr>
        <p:spPr>
          <a:xfrm rot="5400000">
            <a:off x="5765002" y="1568955"/>
            <a:ext cx="2039302" cy="2237157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Elipse 24">
            <a:extLst>
              <a:ext uri="{FF2B5EF4-FFF2-40B4-BE49-F238E27FC236}">
                <a16:creationId xmlns:a16="http://schemas.microsoft.com/office/drawing/2014/main" id="{3C11CCCF-57F7-4D32-B40C-60BDD459280A}"/>
              </a:ext>
            </a:extLst>
          </p:cNvPr>
          <p:cNvSpPr/>
          <p:nvPr/>
        </p:nvSpPr>
        <p:spPr>
          <a:xfrm>
            <a:off x="4349358" y="3413269"/>
            <a:ext cx="1316716" cy="587829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SEARCH</a:t>
            </a:r>
          </a:p>
        </p:txBody>
      </p:sp>
      <p:cxnSp>
        <p:nvCxnSpPr>
          <p:cNvPr id="76" name="Conector: angular 31">
            <a:extLst>
              <a:ext uri="{FF2B5EF4-FFF2-40B4-BE49-F238E27FC236}">
                <a16:creationId xmlns:a16="http://schemas.microsoft.com/office/drawing/2014/main" id="{4B56F08F-BED7-406E-8FDE-7E5E1C7B1C90}"/>
              </a:ext>
            </a:extLst>
          </p:cNvPr>
          <p:cNvCxnSpPr>
            <a:cxnSpLocks/>
            <a:stCxn id="29" idx="3"/>
          </p:cNvCxnSpPr>
          <p:nvPr/>
        </p:nvCxnSpPr>
        <p:spPr>
          <a:xfrm flipH="1" flipV="1">
            <a:off x="8481187" y="1318540"/>
            <a:ext cx="2267658" cy="1237618"/>
          </a:xfrm>
          <a:prstGeom prst="bentConnector3">
            <a:avLst>
              <a:gd name="adj1" fmla="val -1008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de flecha 50">
            <a:extLst>
              <a:ext uri="{FF2B5EF4-FFF2-40B4-BE49-F238E27FC236}">
                <a16:creationId xmlns:a16="http://schemas.microsoft.com/office/drawing/2014/main" id="{5BD06A51-6829-4B57-9FB7-EB57091BED53}"/>
              </a:ext>
            </a:extLst>
          </p:cNvPr>
          <p:cNvCxnSpPr>
            <a:cxnSpLocks/>
            <a:stCxn id="27" idx="6"/>
            <a:endCxn id="26" idx="4"/>
          </p:cNvCxnSpPr>
          <p:nvPr/>
        </p:nvCxnSpPr>
        <p:spPr>
          <a:xfrm flipV="1">
            <a:off x="10849153" y="3757150"/>
            <a:ext cx="334264" cy="43555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de flecha 50">
            <a:extLst>
              <a:ext uri="{FF2B5EF4-FFF2-40B4-BE49-F238E27FC236}">
                <a16:creationId xmlns:a16="http://schemas.microsoft.com/office/drawing/2014/main" id="{86F9D6ED-78C7-452C-81A1-70B78703605A}"/>
              </a:ext>
            </a:extLst>
          </p:cNvPr>
          <p:cNvCxnSpPr>
            <a:cxnSpLocks/>
            <a:stCxn id="6" idx="3"/>
            <a:endCxn id="26" idx="5"/>
          </p:cNvCxnSpPr>
          <p:nvPr/>
        </p:nvCxnSpPr>
        <p:spPr>
          <a:xfrm rot="5400000" flipH="1" flipV="1">
            <a:off x="10146030" y="2150372"/>
            <a:ext cx="30217" cy="3071601"/>
          </a:xfrm>
          <a:prstGeom prst="bentConnector3">
            <a:avLst>
              <a:gd name="adj1" fmla="val -339179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: angular 43">
            <a:extLst>
              <a:ext uri="{FF2B5EF4-FFF2-40B4-BE49-F238E27FC236}">
                <a16:creationId xmlns:a16="http://schemas.microsoft.com/office/drawing/2014/main" id="{428AC4D0-8CF5-4104-9618-93FA07F08659}"/>
              </a:ext>
            </a:extLst>
          </p:cNvPr>
          <p:cNvCxnSpPr>
            <a:cxnSpLocks/>
            <a:stCxn id="29" idx="1"/>
          </p:cNvCxnSpPr>
          <p:nvPr/>
        </p:nvCxnSpPr>
        <p:spPr>
          <a:xfrm rot="10800000">
            <a:off x="8087558" y="1667882"/>
            <a:ext cx="1274137" cy="888276"/>
          </a:xfrm>
          <a:prstGeom prst="bentConnector3">
            <a:avLst>
              <a:gd name="adj1" fmla="val 9807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541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DB59DD-DBA1-4AE0-B3B6-A3A884549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24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7085FC-DE6B-478D-B80D-979401978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987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BE25BC-5163-43A0-AEA0-47B7E6860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04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D3AC1C-14A2-4E1D-A569-27C23E9CB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67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EA798F-C31A-4AC2-9D49-B11C774EA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91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2C45EB-08A8-4228-A494-E57A07959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63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3D2EE9-2709-46BB-BADD-E6FF8EFE5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919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9F5AA5-251A-42CC-8A99-14619A5A7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37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A31D86-036B-45E4-A98A-05A6B055A528}"/>
              </a:ext>
            </a:extLst>
          </p:cNvPr>
          <p:cNvSpPr/>
          <p:nvPr/>
        </p:nvSpPr>
        <p:spPr>
          <a:xfrm>
            <a:off x="6896685" y="5304608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/>
              <a:t>Img_link</a:t>
            </a:r>
            <a:endParaRPr lang="en-GB" sz="1600" dirty="0"/>
          </a:p>
          <a:p>
            <a:pPr algn="ctr"/>
            <a:endParaRPr lang="en-GB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1605F02-423F-45B8-A6E2-38DBBA8AE7F9}"/>
              </a:ext>
            </a:extLst>
          </p:cNvPr>
          <p:cNvSpPr/>
          <p:nvPr/>
        </p:nvSpPr>
        <p:spPr>
          <a:xfrm>
            <a:off x="8305014" y="5304608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/>
              <a:t>Img_link</a:t>
            </a:r>
            <a:endParaRPr lang="en-GB" sz="1600" dirty="0"/>
          </a:p>
          <a:p>
            <a:pPr algn="ctr"/>
            <a:endParaRPr lang="en-GB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0EE9B02-E03F-4387-813E-0E6BD336F7B8}"/>
              </a:ext>
            </a:extLst>
          </p:cNvPr>
          <p:cNvSpPr/>
          <p:nvPr/>
        </p:nvSpPr>
        <p:spPr>
          <a:xfrm>
            <a:off x="9670350" y="5304608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1600">
                <a:solidFill>
                  <a:prstClr val="white"/>
                </a:solidFill>
              </a:rPr>
              <a:t>Img_link</a:t>
            </a:r>
            <a:endParaRPr lang="en-GB" sz="1600" dirty="0">
              <a:solidFill>
                <a:prstClr val="white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7B301A3-7EF5-4478-84D0-1C4ABCD0C954}"/>
              </a:ext>
            </a:extLst>
          </p:cNvPr>
          <p:cNvSpPr/>
          <p:nvPr/>
        </p:nvSpPr>
        <p:spPr>
          <a:xfrm>
            <a:off x="5495826" y="5307376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/>
              <a:t>Img_link</a:t>
            </a:r>
            <a:endParaRPr lang="en-GB" sz="1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FC92F3-C306-494B-B230-CBB4FEE84FCC}"/>
              </a:ext>
            </a:extLst>
          </p:cNvPr>
          <p:cNvSpPr/>
          <p:nvPr/>
        </p:nvSpPr>
        <p:spPr>
          <a:xfrm>
            <a:off x="532660" y="346229"/>
            <a:ext cx="11105965" cy="126950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/>
              <a:t> 	Deluxe Video Club</a:t>
            </a:r>
          </a:p>
          <a:p>
            <a:r>
              <a:rPr lang="en-GB" sz="1400" dirty="0"/>
              <a:t>The feel of the cinemas in the comfort of your own home!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00066B-C9FB-42A2-8074-28EC2EDE1A84}"/>
              </a:ext>
            </a:extLst>
          </p:cNvPr>
          <p:cNvSpPr/>
          <p:nvPr/>
        </p:nvSpPr>
        <p:spPr>
          <a:xfrm>
            <a:off x="532659" y="1989056"/>
            <a:ext cx="2867488" cy="4163169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AC5830-5182-4C23-93C8-E59CA048C6AE}"/>
              </a:ext>
            </a:extLst>
          </p:cNvPr>
          <p:cNvSpPr/>
          <p:nvPr/>
        </p:nvSpPr>
        <p:spPr>
          <a:xfrm>
            <a:off x="532659" y="6152225"/>
            <a:ext cx="11105965" cy="48087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Deluxe Video Club © All rights reserved.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59F151-CA27-4AA6-B9CB-4FC43F2D4E8E}"/>
              </a:ext>
            </a:extLst>
          </p:cNvPr>
          <p:cNvSpPr/>
          <p:nvPr/>
        </p:nvSpPr>
        <p:spPr>
          <a:xfrm>
            <a:off x="836606" y="499621"/>
            <a:ext cx="605695" cy="504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367D09-7213-4354-926E-CB90CBF238B8}"/>
              </a:ext>
            </a:extLst>
          </p:cNvPr>
          <p:cNvSpPr/>
          <p:nvPr/>
        </p:nvSpPr>
        <p:spPr>
          <a:xfrm>
            <a:off x="532658" y="1615736"/>
            <a:ext cx="11105965" cy="366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F8BA3E-30E7-41B3-9C3E-0A5E67259E8D}"/>
              </a:ext>
            </a:extLst>
          </p:cNvPr>
          <p:cNvSpPr/>
          <p:nvPr/>
        </p:nvSpPr>
        <p:spPr>
          <a:xfrm>
            <a:off x="8462173" y="1668760"/>
            <a:ext cx="2416359" cy="2599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Search…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560E4A-D9D2-428E-A76C-2CF060D61BB8}"/>
              </a:ext>
            </a:extLst>
          </p:cNvPr>
          <p:cNvSpPr/>
          <p:nvPr/>
        </p:nvSpPr>
        <p:spPr>
          <a:xfrm>
            <a:off x="10963249" y="1668760"/>
            <a:ext cx="295328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D83798-E22F-44B0-A85F-FC21B3F13E57}"/>
              </a:ext>
            </a:extLst>
          </p:cNvPr>
          <p:cNvSpPr/>
          <p:nvPr/>
        </p:nvSpPr>
        <p:spPr>
          <a:xfrm>
            <a:off x="993894" y="2273793"/>
            <a:ext cx="1945018" cy="2599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Username…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98AC57-9C5C-4717-991C-9C3D7B357C46}"/>
              </a:ext>
            </a:extLst>
          </p:cNvPr>
          <p:cNvSpPr/>
          <p:nvPr/>
        </p:nvSpPr>
        <p:spPr>
          <a:xfrm>
            <a:off x="993894" y="2818484"/>
            <a:ext cx="1945018" cy="2599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Password…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3E31D5-24F7-411A-ADD0-9A0596EE3F43}"/>
              </a:ext>
            </a:extLst>
          </p:cNvPr>
          <p:cNvSpPr/>
          <p:nvPr/>
        </p:nvSpPr>
        <p:spPr>
          <a:xfrm>
            <a:off x="993894" y="3363175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Login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A95637-3C55-4DB3-A232-71F54197BC26}"/>
              </a:ext>
            </a:extLst>
          </p:cNvPr>
          <p:cNvSpPr/>
          <p:nvPr/>
        </p:nvSpPr>
        <p:spPr>
          <a:xfrm>
            <a:off x="974745" y="3788092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Cart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C3C97E-E17C-46DB-902A-EB7FDFC6466F}"/>
              </a:ext>
            </a:extLst>
          </p:cNvPr>
          <p:cNvSpPr/>
          <p:nvPr/>
        </p:nvSpPr>
        <p:spPr>
          <a:xfrm>
            <a:off x="993893" y="4213912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Contact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1AAF39-8D03-4B6B-B3C8-DE1D29CB001B}"/>
              </a:ext>
            </a:extLst>
          </p:cNvPr>
          <p:cNvSpPr/>
          <p:nvPr/>
        </p:nvSpPr>
        <p:spPr>
          <a:xfrm>
            <a:off x="974744" y="4637926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About Us</a:t>
            </a:r>
          </a:p>
        </p:txBody>
      </p:sp>
      <p:sp>
        <p:nvSpPr>
          <p:cNvPr id="17" name="Callout: Left Arrow 16">
            <a:extLst>
              <a:ext uri="{FF2B5EF4-FFF2-40B4-BE49-F238E27FC236}">
                <a16:creationId xmlns:a16="http://schemas.microsoft.com/office/drawing/2014/main" id="{76EDD0B9-8DF1-40F8-9BC9-56CF22EF1034}"/>
              </a:ext>
            </a:extLst>
          </p:cNvPr>
          <p:cNvSpPr/>
          <p:nvPr/>
        </p:nvSpPr>
        <p:spPr>
          <a:xfrm>
            <a:off x="2373178" y="3240223"/>
            <a:ext cx="2047400" cy="371275"/>
          </a:xfrm>
          <a:prstGeom prst="leftArrowCallout">
            <a:avLst>
              <a:gd name="adj1" fmla="val 13238"/>
              <a:gd name="adj2" fmla="val 25000"/>
              <a:gd name="adj3" fmla="val 25000"/>
              <a:gd name="adj4" fmla="val 82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err="1"/>
              <a:t>Te</a:t>
            </a:r>
            <a:r>
              <a:rPr lang="en-GB" sz="1200" dirty="0"/>
              <a:t> </a:t>
            </a:r>
            <a:r>
              <a:rPr lang="en-GB" sz="1200" dirty="0" err="1"/>
              <a:t>lleva</a:t>
            </a:r>
            <a:r>
              <a:rPr lang="en-GB" sz="1200" dirty="0"/>
              <a:t> a la </a:t>
            </a:r>
            <a:r>
              <a:rPr lang="en-GB" sz="1200" dirty="0" err="1"/>
              <a:t>pagina</a:t>
            </a:r>
            <a:r>
              <a:rPr lang="en-GB" sz="1200" dirty="0"/>
              <a:t> 2 (</a:t>
            </a:r>
            <a:r>
              <a:rPr lang="en-GB" sz="1200" dirty="0" err="1"/>
              <a:t>pagina</a:t>
            </a:r>
            <a:r>
              <a:rPr lang="en-GB" sz="1200" dirty="0"/>
              <a:t> de </a:t>
            </a:r>
            <a:r>
              <a:rPr lang="en-GB" sz="1200" dirty="0" err="1"/>
              <a:t>usuario</a:t>
            </a:r>
            <a:r>
              <a:rPr lang="en-GB" sz="1200" dirty="0"/>
              <a:t>)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E11D1502-08D7-460B-9EFF-8A834A9D1C28}"/>
              </a:ext>
            </a:extLst>
          </p:cNvPr>
          <p:cNvSpPr/>
          <p:nvPr/>
        </p:nvSpPr>
        <p:spPr>
          <a:xfrm>
            <a:off x="993893" y="540812"/>
            <a:ext cx="319576" cy="164963"/>
          </a:xfrm>
          <a:prstGeom prst="triangle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41AF88D-FA3F-48EC-B0D5-6C989368EDC9}"/>
              </a:ext>
            </a:extLst>
          </p:cNvPr>
          <p:cNvSpPr/>
          <p:nvPr/>
        </p:nvSpPr>
        <p:spPr>
          <a:xfrm>
            <a:off x="993893" y="705775"/>
            <a:ext cx="319576" cy="199198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allout: Left Arrow 20">
            <a:extLst>
              <a:ext uri="{FF2B5EF4-FFF2-40B4-BE49-F238E27FC236}">
                <a16:creationId xmlns:a16="http://schemas.microsoft.com/office/drawing/2014/main" id="{D37DCCB8-A98B-4FC4-A2E8-DEA2AE5B14A9}"/>
              </a:ext>
            </a:extLst>
          </p:cNvPr>
          <p:cNvSpPr/>
          <p:nvPr/>
        </p:nvSpPr>
        <p:spPr>
          <a:xfrm>
            <a:off x="1599587" y="429568"/>
            <a:ext cx="5451662" cy="305143"/>
          </a:xfrm>
          <a:prstGeom prst="leftArrowCallout">
            <a:avLst>
              <a:gd name="adj1" fmla="val 13238"/>
              <a:gd name="adj2" fmla="val 25000"/>
              <a:gd name="adj3" fmla="val 25000"/>
              <a:gd name="adj4" fmla="val 940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err="1"/>
              <a:t>Devuelve</a:t>
            </a:r>
            <a:r>
              <a:rPr lang="en-GB" sz="1200" dirty="0"/>
              <a:t> la </a:t>
            </a:r>
            <a:r>
              <a:rPr lang="en-GB" sz="1200" dirty="0" err="1"/>
              <a:t>pagina</a:t>
            </a:r>
            <a:r>
              <a:rPr lang="en-GB" sz="1200" dirty="0"/>
              <a:t> principal </a:t>
            </a:r>
            <a:r>
              <a:rPr lang="en-GB" sz="1200" dirty="0" err="1"/>
              <a:t>dependiendo</a:t>
            </a:r>
            <a:r>
              <a:rPr lang="en-GB" sz="1200" dirty="0"/>
              <a:t> del </a:t>
            </a:r>
            <a:r>
              <a:rPr lang="en-GB" sz="1200" dirty="0" err="1"/>
              <a:t>estado</a:t>
            </a:r>
            <a:r>
              <a:rPr lang="en-GB" sz="1200" dirty="0"/>
              <a:t> del </a:t>
            </a:r>
            <a:r>
              <a:rPr lang="en-GB" sz="1200" dirty="0" err="1"/>
              <a:t>usuario</a:t>
            </a:r>
            <a:r>
              <a:rPr lang="en-GB" sz="1200" dirty="0"/>
              <a:t> (</a:t>
            </a:r>
            <a:r>
              <a:rPr lang="en-GB" sz="1200" dirty="0" err="1"/>
              <a:t>pagina</a:t>
            </a:r>
            <a:r>
              <a:rPr lang="en-GB" sz="1200" dirty="0"/>
              <a:t> 1 o 2)</a:t>
            </a:r>
          </a:p>
        </p:txBody>
      </p:sp>
      <p:sp>
        <p:nvSpPr>
          <p:cNvPr id="23" name="Callout: Left Arrow 22">
            <a:extLst>
              <a:ext uri="{FF2B5EF4-FFF2-40B4-BE49-F238E27FC236}">
                <a16:creationId xmlns:a16="http://schemas.microsoft.com/office/drawing/2014/main" id="{2F140043-7D63-4EAB-AD6F-525F9FC5C009}"/>
              </a:ext>
            </a:extLst>
          </p:cNvPr>
          <p:cNvSpPr/>
          <p:nvPr/>
        </p:nvSpPr>
        <p:spPr>
          <a:xfrm>
            <a:off x="2373178" y="3698106"/>
            <a:ext cx="2047400" cy="433706"/>
          </a:xfrm>
          <a:prstGeom prst="leftArrowCallout">
            <a:avLst>
              <a:gd name="adj1" fmla="val 13238"/>
              <a:gd name="adj2" fmla="val 25000"/>
              <a:gd name="adj3" fmla="val 25000"/>
              <a:gd name="adj4" fmla="val 82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 err="1"/>
              <a:t>Te</a:t>
            </a:r>
            <a:r>
              <a:rPr lang="en-GB" sz="1100" dirty="0"/>
              <a:t> </a:t>
            </a:r>
            <a:r>
              <a:rPr lang="en-GB" sz="1100" dirty="0" err="1"/>
              <a:t>lleva</a:t>
            </a:r>
            <a:r>
              <a:rPr lang="en-GB" sz="1100" dirty="0"/>
              <a:t> a la </a:t>
            </a:r>
            <a:r>
              <a:rPr lang="en-GB" sz="1100" dirty="0" err="1"/>
              <a:t>pagina</a:t>
            </a:r>
            <a:r>
              <a:rPr lang="en-GB" sz="1100" dirty="0"/>
              <a:t> 4 (</a:t>
            </a:r>
            <a:r>
              <a:rPr lang="en-GB" sz="1100" dirty="0" err="1"/>
              <a:t>cesta</a:t>
            </a:r>
            <a:r>
              <a:rPr lang="en-GB" sz="1100" dirty="0"/>
              <a:t> de </a:t>
            </a:r>
            <a:r>
              <a:rPr lang="en-GB" sz="1100" dirty="0" err="1"/>
              <a:t>compra</a:t>
            </a:r>
            <a:r>
              <a:rPr lang="en-GB" sz="1100" dirty="0"/>
              <a:t>)</a:t>
            </a:r>
          </a:p>
        </p:txBody>
      </p:sp>
      <p:sp>
        <p:nvSpPr>
          <p:cNvPr id="24" name="Callout: Left Arrow 23">
            <a:extLst>
              <a:ext uri="{FF2B5EF4-FFF2-40B4-BE49-F238E27FC236}">
                <a16:creationId xmlns:a16="http://schemas.microsoft.com/office/drawing/2014/main" id="{B1A888C0-A734-4C64-94F0-B2A40B212A6D}"/>
              </a:ext>
            </a:extLst>
          </p:cNvPr>
          <p:cNvSpPr/>
          <p:nvPr/>
        </p:nvSpPr>
        <p:spPr>
          <a:xfrm>
            <a:off x="2373178" y="4212590"/>
            <a:ext cx="2047400" cy="390353"/>
          </a:xfrm>
          <a:prstGeom prst="leftArrowCallout">
            <a:avLst>
              <a:gd name="adj1" fmla="val 13238"/>
              <a:gd name="adj2" fmla="val 25000"/>
              <a:gd name="adj3" fmla="val 25000"/>
              <a:gd name="adj4" fmla="val 82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 err="1"/>
              <a:t>Te</a:t>
            </a:r>
            <a:r>
              <a:rPr lang="en-GB" sz="1100" dirty="0"/>
              <a:t> </a:t>
            </a:r>
            <a:r>
              <a:rPr lang="en-GB" sz="1100" dirty="0" err="1"/>
              <a:t>lleva</a:t>
            </a:r>
            <a:r>
              <a:rPr lang="en-GB" sz="1100" dirty="0"/>
              <a:t> a la </a:t>
            </a:r>
            <a:r>
              <a:rPr lang="en-GB" sz="1100" dirty="0" err="1"/>
              <a:t>pagina</a:t>
            </a:r>
            <a:r>
              <a:rPr lang="en-GB" sz="1100" dirty="0"/>
              <a:t> 5 (</a:t>
            </a:r>
            <a:r>
              <a:rPr lang="en-GB" sz="1100" dirty="0" err="1"/>
              <a:t>pagina</a:t>
            </a:r>
            <a:r>
              <a:rPr lang="en-GB" sz="1100" dirty="0"/>
              <a:t> de </a:t>
            </a:r>
            <a:r>
              <a:rPr lang="en-GB" sz="1100" dirty="0" err="1"/>
              <a:t>contacto</a:t>
            </a:r>
            <a:r>
              <a:rPr lang="en-GB" sz="1100" dirty="0"/>
              <a:t>)</a:t>
            </a:r>
          </a:p>
        </p:txBody>
      </p:sp>
      <p:sp>
        <p:nvSpPr>
          <p:cNvPr id="25" name="Callout: Left Arrow 24">
            <a:extLst>
              <a:ext uri="{FF2B5EF4-FFF2-40B4-BE49-F238E27FC236}">
                <a16:creationId xmlns:a16="http://schemas.microsoft.com/office/drawing/2014/main" id="{B056E023-48B2-4899-93FF-821133D002C9}"/>
              </a:ext>
            </a:extLst>
          </p:cNvPr>
          <p:cNvSpPr/>
          <p:nvPr/>
        </p:nvSpPr>
        <p:spPr>
          <a:xfrm>
            <a:off x="2373178" y="4667939"/>
            <a:ext cx="2047400" cy="433706"/>
          </a:xfrm>
          <a:prstGeom prst="leftArrowCallout">
            <a:avLst>
              <a:gd name="adj1" fmla="val 13238"/>
              <a:gd name="adj2" fmla="val 25000"/>
              <a:gd name="adj3" fmla="val 25000"/>
              <a:gd name="adj4" fmla="val 82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 err="1"/>
              <a:t>Te</a:t>
            </a:r>
            <a:r>
              <a:rPr lang="en-GB" sz="1100" dirty="0"/>
              <a:t> </a:t>
            </a:r>
            <a:r>
              <a:rPr lang="en-GB" sz="1100" dirty="0" err="1"/>
              <a:t>lleva</a:t>
            </a:r>
            <a:r>
              <a:rPr lang="en-GB" sz="1100" dirty="0"/>
              <a:t> a la </a:t>
            </a:r>
            <a:r>
              <a:rPr lang="en-GB" sz="1100" dirty="0" err="1"/>
              <a:t>pagina</a:t>
            </a:r>
            <a:r>
              <a:rPr lang="en-GB" sz="1100" dirty="0"/>
              <a:t> 6 (</a:t>
            </a:r>
            <a:r>
              <a:rPr lang="en-GB" sz="1100" dirty="0" err="1"/>
              <a:t>pagina</a:t>
            </a:r>
            <a:r>
              <a:rPr lang="en-GB" sz="1100" dirty="0"/>
              <a:t> de la </a:t>
            </a:r>
            <a:r>
              <a:rPr lang="en-GB" sz="1100" dirty="0" err="1"/>
              <a:t>empresa</a:t>
            </a:r>
            <a:r>
              <a:rPr lang="en-GB" sz="1100" dirty="0"/>
              <a:t>)</a:t>
            </a:r>
          </a:p>
        </p:txBody>
      </p:sp>
      <p:sp>
        <p:nvSpPr>
          <p:cNvPr id="26" name="Callout: Down Arrow 25">
            <a:extLst>
              <a:ext uri="{FF2B5EF4-FFF2-40B4-BE49-F238E27FC236}">
                <a16:creationId xmlns:a16="http://schemas.microsoft.com/office/drawing/2014/main" id="{5B5EC5BC-100D-474A-903D-49969C96E775}"/>
              </a:ext>
            </a:extLst>
          </p:cNvPr>
          <p:cNvSpPr/>
          <p:nvPr/>
        </p:nvSpPr>
        <p:spPr>
          <a:xfrm>
            <a:off x="10372649" y="904973"/>
            <a:ext cx="1476528" cy="684251"/>
          </a:xfrm>
          <a:prstGeom prst="downArrowCallout">
            <a:avLst>
              <a:gd name="adj1" fmla="val 2958"/>
              <a:gd name="adj2" fmla="val 16734"/>
              <a:gd name="adj3" fmla="val 25000"/>
              <a:gd name="adj4" fmla="val 64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err="1"/>
              <a:t>Devuelve</a:t>
            </a:r>
            <a:r>
              <a:rPr lang="en-GB" sz="1200" dirty="0"/>
              <a:t> </a:t>
            </a:r>
            <a:r>
              <a:rPr lang="en-GB" sz="1200" dirty="0" err="1"/>
              <a:t>resultados</a:t>
            </a:r>
            <a:endParaRPr lang="en-GB" sz="1200" dirty="0"/>
          </a:p>
          <a:p>
            <a:pPr algn="ctr"/>
            <a:r>
              <a:rPr lang="en-GB" sz="1200" dirty="0" err="1"/>
              <a:t>Pagina</a:t>
            </a:r>
            <a:r>
              <a:rPr lang="en-GB" sz="1200" dirty="0"/>
              <a:t> 7</a:t>
            </a:r>
          </a:p>
        </p:txBody>
      </p:sp>
      <p:sp>
        <p:nvSpPr>
          <p:cNvPr id="27" name="Callout: Left Arrow 26">
            <a:extLst>
              <a:ext uri="{FF2B5EF4-FFF2-40B4-BE49-F238E27FC236}">
                <a16:creationId xmlns:a16="http://schemas.microsoft.com/office/drawing/2014/main" id="{7FDD68FA-AD95-48F7-9FB7-E548F9B5920E}"/>
              </a:ext>
            </a:extLst>
          </p:cNvPr>
          <p:cNvSpPr/>
          <p:nvPr/>
        </p:nvSpPr>
        <p:spPr>
          <a:xfrm>
            <a:off x="3073904" y="2796866"/>
            <a:ext cx="2047400" cy="371275"/>
          </a:xfrm>
          <a:prstGeom prst="leftArrowCallout">
            <a:avLst>
              <a:gd name="adj1" fmla="val 13238"/>
              <a:gd name="adj2" fmla="val 25000"/>
              <a:gd name="adj3" fmla="val 25000"/>
              <a:gd name="adj4" fmla="val 82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err="1"/>
              <a:t>Formulario</a:t>
            </a:r>
            <a:r>
              <a:rPr lang="en-GB" sz="1200" dirty="0"/>
              <a:t> con </a:t>
            </a:r>
            <a:r>
              <a:rPr lang="en-GB" sz="1200" dirty="0" err="1"/>
              <a:t>contrasena</a:t>
            </a:r>
            <a:r>
              <a:rPr lang="en-GB" sz="1200" dirty="0"/>
              <a:t> de </a:t>
            </a:r>
            <a:r>
              <a:rPr lang="en-GB" sz="1200" dirty="0" err="1"/>
              <a:t>usuario</a:t>
            </a:r>
            <a:endParaRPr lang="en-GB" sz="1200" dirty="0"/>
          </a:p>
        </p:txBody>
      </p:sp>
      <p:sp>
        <p:nvSpPr>
          <p:cNvPr id="28" name="Callout: Left Arrow 27">
            <a:extLst>
              <a:ext uri="{FF2B5EF4-FFF2-40B4-BE49-F238E27FC236}">
                <a16:creationId xmlns:a16="http://schemas.microsoft.com/office/drawing/2014/main" id="{FFAED00E-8261-4857-9E71-342320F9D6E9}"/>
              </a:ext>
            </a:extLst>
          </p:cNvPr>
          <p:cNvSpPr/>
          <p:nvPr/>
        </p:nvSpPr>
        <p:spPr>
          <a:xfrm>
            <a:off x="3073904" y="2227186"/>
            <a:ext cx="2047400" cy="371275"/>
          </a:xfrm>
          <a:prstGeom prst="leftArrowCallout">
            <a:avLst>
              <a:gd name="adj1" fmla="val 13238"/>
              <a:gd name="adj2" fmla="val 25000"/>
              <a:gd name="adj3" fmla="val 25000"/>
              <a:gd name="adj4" fmla="val 82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err="1"/>
              <a:t>Formulario</a:t>
            </a:r>
            <a:r>
              <a:rPr lang="en-GB" sz="1200" dirty="0"/>
              <a:t> con </a:t>
            </a:r>
            <a:r>
              <a:rPr lang="en-GB" sz="1200" dirty="0" err="1"/>
              <a:t>nombre</a:t>
            </a:r>
            <a:r>
              <a:rPr lang="en-GB" sz="1200" dirty="0"/>
              <a:t> de </a:t>
            </a:r>
            <a:r>
              <a:rPr lang="en-GB" sz="1200" dirty="0" err="1"/>
              <a:t>usuario</a:t>
            </a:r>
            <a:endParaRPr lang="en-GB" sz="12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6B3E496-5EEF-40DD-8F09-F5C1CF609B55}"/>
              </a:ext>
            </a:extLst>
          </p:cNvPr>
          <p:cNvSpPr/>
          <p:nvPr/>
        </p:nvSpPr>
        <p:spPr>
          <a:xfrm>
            <a:off x="5495826" y="2397753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/>
              <a:t>Img_link</a:t>
            </a:r>
            <a:endParaRPr lang="en-GB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36F353-CABD-4830-AFD6-529D2CD7462C}"/>
              </a:ext>
            </a:extLst>
          </p:cNvPr>
          <p:cNvSpPr/>
          <p:nvPr/>
        </p:nvSpPr>
        <p:spPr>
          <a:xfrm>
            <a:off x="5495826" y="3855900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1600" dirty="0" err="1">
                <a:solidFill>
                  <a:prstClr val="white"/>
                </a:solidFill>
              </a:rPr>
              <a:t>Img_link</a:t>
            </a:r>
            <a:endParaRPr lang="en-GB" sz="1600" dirty="0">
              <a:solidFill>
                <a:prstClr val="white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74A9582-14D9-4ADF-868B-018CCAD5E653}"/>
              </a:ext>
            </a:extLst>
          </p:cNvPr>
          <p:cNvSpPr/>
          <p:nvPr/>
        </p:nvSpPr>
        <p:spPr>
          <a:xfrm>
            <a:off x="6907431" y="2399022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Img_</a:t>
            </a:r>
            <a:r>
              <a:rPr lang="en-GB" sz="1600" dirty="0" err="1"/>
              <a:t>link</a:t>
            </a:r>
            <a:endParaRPr lang="en-GB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3B2BC2-84D6-4F85-9B54-39EE9CC2A313}"/>
              </a:ext>
            </a:extLst>
          </p:cNvPr>
          <p:cNvSpPr/>
          <p:nvPr/>
        </p:nvSpPr>
        <p:spPr>
          <a:xfrm>
            <a:off x="6896684" y="3835025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1600" dirty="0" err="1">
                <a:solidFill>
                  <a:prstClr val="white"/>
                </a:solidFill>
              </a:rPr>
              <a:t>Img_link</a:t>
            </a:r>
            <a:endParaRPr lang="en-GB" sz="1600" dirty="0">
              <a:solidFill>
                <a:prstClr val="white"/>
              </a:solidFill>
            </a:endParaRPr>
          </a:p>
          <a:p>
            <a:pPr algn="ctr"/>
            <a:endParaRPr lang="en-GB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1435BC91-79EB-44FF-9803-DE49B6CBD2D7}"/>
              </a:ext>
            </a:extLst>
          </p:cNvPr>
          <p:cNvSpPr/>
          <p:nvPr/>
        </p:nvSpPr>
        <p:spPr>
          <a:xfrm>
            <a:off x="8283517" y="3842672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1600" dirty="0" err="1">
                <a:solidFill>
                  <a:prstClr val="white"/>
                </a:solidFill>
              </a:rPr>
              <a:t>Img_link</a:t>
            </a:r>
            <a:endParaRPr lang="en-GB" sz="1600" dirty="0">
              <a:solidFill>
                <a:prstClr val="white"/>
              </a:solidFill>
            </a:endParaRPr>
          </a:p>
          <a:p>
            <a:pPr algn="ctr"/>
            <a:endParaRPr lang="en-GB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C8EF2AA-D567-40A2-B937-B4E793B68E28}"/>
              </a:ext>
            </a:extLst>
          </p:cNvPr>
          <p:cNvSpPr/>
          <p:nvPr/>
        </p:nvSpPr>
        <p:spPr>
          <a:xfrm>
            <a:off x="9670351" y="3855900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1600">
                <a:solidFill>
                  <a:prstClr val="white"/>
                </a:solidFill>
              </a:rPr>
              <a:t>Img_link</a:t>
            </a:r>
            <a:endParaRPr lang="en-GB" sz="1600" dirty="0">
              <a:solidFill>
                <a:prstClr val="white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3005FDA-18EF-4ED9-A283-A51B287D4616}"/>
              </a:ext>
            </a:extLst>
          </p:cNvPr>
          <p:cNvSpPr/>
          <p:nvPr/>
        </p:nvSpPr>
        <p:spPr>
          <a:xfrm>
            <a:off x="8290472" y="2397752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1600" dirty="0" err="1">
                <a:solidFill>
                  <a:prstClr val="white"/>
                </a:solidFill>
              </a:rPr>
              <a:t>Img_link</a:t>
            </a:r>
            <a:endParaRPr lang="en-GB" sz="1600" dirty="0">
              <a:solidFill>
                <a:prstClr val="white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BEAC010-5F92-43CC-B0BB-F9192DF4C594}"/>
              </a:ext>
            </a:extLst>
          </p:cNvPr>
          <p:cNvSpPr/>
          <p:nvPr/>
        </p:nvSpPr>
        <p:spPr>
          <a:xfrm>
            <a:off x="9670350" y="2412823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1600" dirty="0" err="1">
                <a:solidFill>
                  <a:prstClr val="white"/>
                </a:solidFill>
              </a:rPr>
              <a:t>Img_link</a:t>
            </a:r>
            <a:endParaRPr lang="en-GB" sz="1600" dirty="0">
              <a:solidFill>
                <a:prstClr val="white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1B81CB-BA48-41ED-B087-05E96E26D48A}"/>
              </a:ext>
            </a:extLst>
          </p:cNvPr>
          <p:cNvSpPr/>
          <p:nvPr/>
        </p:nvSpPr>
        <p:spPr>
          <a:xfrm>
            <a:off x="10963249" y="2127183"/>
            <a:ext cx="295328" cy="382584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CB7B9CD-68FA-43FA-B167-DD162650E87C}"/>
              </a:ext>
            </a:extLst>
          </p:cNvPr>
          <p:cNvSpPr/>
          <p:nvPr/>
        </p:nvSpPr>
        <p:spPr>
          <a:xfrm>
            <a:off x="11029810" y="2237811"/>
            <a:ext cx="162206" cy="392523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Callout: Right Arrow 43">
            <a:extLst>
              <a:ext uri="{FF2B5EF4-FFF2-40B4-BE49-F238E27FC236}">
                <a16:creationId xmlns:a16="http://schemas.microsoft.com/office/drawing/2014/main" id="{017985B0-CDB1-4783-84C6-3A264293D37C}"/>
              </a:ext>
            </a:extLst>
          </p:cNvPr>
          <p:cNvSpPr/>
          <p:nvPr/>
        </p:nvSpPr>
        <p:spPr>
          <a:xfrm>
            <a:off x="9455085" y="3607430"/>
            <a:ext cx="1423448" cy="549033"/>
          </a:xfrm>
          <a:prstGeom prst="rightArrowCallout">
            <a:avLst>
              <a:gd name="adj1" fmla="val 11061"/>
              <a:gd name="adj2" fmla="val 13675"/>
              <a:gd name="adj3" fmla="val 25000"/>
              <a:gd name="adj4" fmla="val 7801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Scrollbar</a:t>
            </a:r>
          </a:p>
        </p:txBody>
      </p:sp>
      <p:sp>
        <p:nvSpPr>
          <p:cNvPr id="45" name="Callout: Right Arrow 44">
            <a:extLst>
              <a:ext uri="{FF2B5EF4-FFF2-40B4-BE49-F238E27FC236}">
                <a16:creationId xmlns:a16="http://schemas.microsoft.com/office/drawing/2014/main" id="{A1A59EBE-DF99-4E99-9AA0-E345F81982D4}"/>
              </a:ext>
            </a:extLst>
          </p:cNvPr>
          <p:cNvSpPr/>
          <p:nvPr/>
        </p:nvSpPr>
        <p:spPr>
          <a:xfrm>
            <a:off x="5514383" y="3881946"/>
            <a:ext cx="1423448" cy="1058612"/>
          </a:xfrm>
          <a:prstGeom prst="rightArrowCallout">
            <a:avLst>
              <a:gd name="adj1" fmla="val 11061"/>
              <a:gd name="adj2" fmla="val 13675"/>
              <a:gd name="adj3" fmla="val 25000"/>
              <a:gd name="adj4" fmla="val 7801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Enlace a la </a:t>
            </a:r>
            <a:r>
              <a:rPr lang="en-GB" sz="1200" dirty="0" err="1">
                <a:solidFill>
                  <a:schemeClr val="tx1"/>
                </a:solidFill>
              </a:rPr>
              <a:t>pagina</a:t>
            </a:r>
            <a:r>
              <a:rPr lang="en-GB" sz="1200" dirty="0">
                <a:solidFill>
                  <a:schemeClr val="tx1"/>
                </a:solidFill>
              </a:rPr>
              <a:t> de </a:t>
            </a:r>
            <a:r>
              <a:rPr lang="en-GB" sz="1200" dirty="0" err="1">
                <a:solidFill>
                  <a:schemeClr val="tx1"/>
                </a:solidFill>
              </a:rPr>
              <a:t>descripcion</a:t>
            </a:r>
            <a:r>
              <a:rPr lang="en-GB" sz="1200" dirty="0">
                <a:solidFill>
                  <a:schemeClr val="tx1"/>
                </a:solidFill>
              </a:rPr>
              <a:t> de la </a:t>
            </a:r>
            <a:r>
              <a:rPr lang="en-GB" sz="1200" dirty="0" err="1">
                <a:solidFill>
                  <a:schemeClr val="tx1"/>
                </a:solidFill>
              </a:rPr>
              <a:t>pelicula</a:t>
            </a:r>
            <a:r>
              <a:rPr lang="en-GB" sz="1200" dirty="0">
                <a:solidFill>
                  <a:schemeClr val="tx1"/>
                </a:solidFill>
              </a:rPr>
              <a:t> </a:t>
            </a:r>
            <a:r>
              <a:rPr lang="en-GB" sz="1200" dirty="0" err="1">
                <a:solidFill>
                  <a:schemeClr val="tx1"/>
                </a:solidFill>
              </a:rPr>
              <a:t>seleccionada</a:t>
            </a:r>
            <a:r>
              <a:rPr lang="en-GB" sz="12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GB" sz="1200" dirty="0" err="1">
                <a:solidFill>
                  <a:schemeClr val="tx1"/>
                </a:solidFill>
              </a:rPr>
              <a:t>Pagina</a:t>
            </a:r>
            <a:r>
              <a:rPr lang="en-GB" sz="1200" dirty="0">
                <a:solidFill>
                  <a:schemeClr val="tx1"/>
                </a:solidFill>
              </a:rPr>
              <a:t> 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7B70F54-4C8C-47C3-AF91-B1C24CB425CB}"/>
              </a:ext>
            </a:extLst>
          </p:cNvPr>
          <p:cNvSpPr txBox="1"/>
          <p:nvPr/>
        </p:nvSpPr>
        <p:spPr>
          <a:xfrm>
            <a:off x="311084" y="0"/>
            <a:ext cx="506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Pagina</a:t>
            </a:r>
            <a:r>
              <a:rPr lang="en-GB" dirty="0"/>
              <a:t> 1: </a:t>
            </a:r>
            <a:r>
              <a:rPr lang="en-GB" dirty="0" err="1"/>
              <a:t>Pagina</a:t>
            </a:r>
            <a:r>
              <a:rPr lang="en-GB" dirty="0"/>
              <a:t> principal, </a:t>
            </a:r>
            <a:r>
              <a:rPr lang="en-GB" dirty="0" err="1"/>
              <a:t>usuario</a:t>
            </a:r>
            <a:r>
              <a:rPr lang="en-GB" dirty="0"/>
              <a:t> sin </a:t>
            </a:r>
            <a:r>
              <a:rPr lang="en-GB" dirty="0" err="1"/>
              <a:t>registrarse</a:t>
            </a:r>
            <a:endParaRPr lang="en-GB" dirty="0"/>
          </a:p>
        </p:txBody>
      </p:sp>
      <p:sp>
        <p:nvSpPr>
          <p:cNvPr id="43" name="Rectangle 15">
            <a:extLst>
              <a:ext uri="{FF2B5EF4-FFF2-40B4-BE49-F238E27FC236}">
                <a16:creationId xmlns:a16="http://schemas.microsoft.com/office/drawing/2014/main" id="{D3AA1888-59BE-47C2-A08B-C2E6A07E0AB6}"/>
              </a:ext>
            </a:extLst>
          </p:cNvPr>
          <p:cNvSpPr/>
          <p:nvPr/>
        </p:nvSpPr>
        <p:spPr>
          <a:xfrm>
            <a:off x="993892" y="5058761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Register</a:t>
            </a:r>
          </a:p>
        </p:txBody>
      </p:sp>
      <p:sp>
        <p:nvSpPr>
          <p:cNvPr id="47" name="Callout: Left Arrow 24">
            <a:extLst>
              <a:ext uri="{FF2B5EF4-FFF2-40B4-BE49-F238E27FC236}">
                <a16:creationId xmlns:a16="http://schemas.microsoft.com/office/drawing/2014/main" id="{2C6C43CB-1D5C-46B3-89C8-A30737A59B44}"/>
              </a:ext>
            </a:extLst>
          </p:cNvPr>
          <p:cNvSpPr/>
          <p:nvPr/>
        </p:nvSpPr>
        <p:spPr>
          <a:xfrm>
            <a:off x="2373178" y="5173554"/>
            <a:ext cx="2047400" cy="433706"/>
          </a:xfrm>
          <a:prstGeom prst="leftArrowCallout">
            <a:avLst>
              <a:gd name="adj1" fmla="val 13238"/>
              <a:gd name="adj2" fmla="val 25000"/>
              <a:gd name="adj3" fmla="val 25000"/>
              <a:gd name="adj4" fmla="val 82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 err="1"/>
              <a:t>Te</a:t>
            </a:r>
            <a:r>
              <a:rPr lang="en-GB" sz="1100" dirty="0"/>
              <a:t> </a:t>
            </a:r>
            <a:r>
              <a:rPr lang="en-GB" sz="1100" dirty="0" err="1"/>
              <a:t>lleva</a:t>
            </a:r>
            <a:r>
              <a:rPr lang="en-GB" sz="1100" dirty="0"/>
              <a:t> a la </a:t>
            </a:r>
            <a:r>
              <a:rPr lang="en-GB" sz="1100" dirty="0" err="1"/>
              <a:t>pagina</a:t>
            </a:r>
            <a:r>
              <a:rPr lang="en-GB" sz="1100" dirty="0"/>
              <a:t> 9 (</a:t>
            </a:r>
            <a:r>
              <a:rPr lang="en-GB" sz="1100" dirty="0" err="1"/>
              <a:t>pagina</a:t>
            </a:r>
            <a:r>
              <a:rPr lang="en-GB" sz="1100" dirty="0"/>
              <a:t> de </a:t>
            </a:r>
            <a:r>
              <a:rPr lang="en-GB" sz="1100" dirty="0" err="1"/>
              <a:t>registro</a:t>
            </a:r>
            <a:r>
              <a:rPr lang="en-GB" sz="1100" dirty="0"/>
              <a:t>)</a:t>
            </a:r>
          </a:p>
        </p:txBody>
      </p:sp>
      <p:sp>
        <p:nvSpPr>
          <p:cNvPr id="48" name="Rectangle 6">
            <a:extLst>
              <a:ext uri="{FF2B5EF4-FFF2-40B4-BE49-F238E27FC236}">
                <a16:creationId xmlns:a16="http://schemas.microsoft.com/office/drawing/2014/main" id="{0865C0AF-4082-41AC-941D-BDC43EAB2FBA}"/>
              </a:ext>
            </a:extLst>
          </p:cNvPr>
          <p:cNvSpPr/>
          <p:nvPr/>
        </p:nvSpPr>
        <p:spPr>
          <a:xfrm>
            <a:off x="7161710" y="1690526"/>
            <a:ext cx="1112288" cy="2218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Action</a:t>
            </a:r>
          </a:p>
        </p:txBody>
      </p:sp>
      <p:sp>
        <p:nvSpPr>
          <p:cNvPr id="12" name="Triángulo rectángulo 11">
            <a:extLst>
              <a:ext uri="{FF2B5EF4-FFF2-40B4-BE49-F238E27FC236}">
                <a16:creationId xmlns:a16="http://schemas.microsoft.com/office/drawing/2014/main" id="{9718D3AC-C838-4F15-A45F-E4E77B3307F0}"/>
              </a:ext>
            </a:extLst>
          </p:cNvPr>
          <p:cNvSpPr/>
          <p:nvPr/>
        </p:nvSpPr>
        <p:spPr>
          <a:xfrm rot="18884485">
            <a:off x="8066098" y="1711364"/>
            <a:ext cx="128680" cy="134228"/>
          </a:xfrm>
          <a:prstGeom prst="rt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9" name="Callout: Down Arrow 25">
            <a:extLst>
              <a:ext uri="{FF2B5EF4-FFF2-40B4-BE49-F238E27FC236}">
                <a16:creationId xmlns:a16="http://schemas.microsoft.com/office/drawing/2014/main" id="{61808201-F983-4E49-8575-5B89051F8A43}"/>
              </a:ext>
            </a:extLst>
          </p:cNvPr>
          <p:cNvSpPr/>
          <p:nvPr/>
        </p:nvSpPr>
        <p:spPr>
          <a:xfrm>
            <a:off x="8679651" y="922552"/>
            <a:ext cx="1476528" cy="684251"/>
          </a:xfrm>
          <a:prstGeom prst="downArrowCallout">
            <a:avLst>
              <a:gd name="adj1" fmla="val 2958"/>
              <a:gd name="adj2" fmla="val 16734"/>
              <a:gd name="adj3" fmla="val 25000"/>
              <a:gd name="adj4" fmla="val 64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err="1"/>
              <a:t>Caja</a:t>
            </a:r>
            <a:r>
              <a:rPr lang="en-GB" sz="1200" dirty="0"/>
              <a:t> de </a:t>
            </a:r>
            <a:r>
              <a:rPr lang="en-GB" sz="1200" dirty="0" err="1"/>
              <a:t>busqueda</a:t>
            </a:r>
            <a:r>
              <a:rPr lang="en-GB" sz="1200" dirty="0"/>
              <a:t> por </a:t>
            </a:r>
            <a:r>
              <a:rPr lang="en-GB" sz="1200" dirty="0" err="1"/>
              <a:t>titulo</a:t>
            </a:r>
            <a:endParaRPr lang="en-GB" sz="1200" dirty="0"/>
          </a:p>
        </p:txBody>
      </p:sp>
      <p:sp>
        <p:nvSpPr>
          <p:cNvPr id="13" name="Globo: flecha derecha 12">
            <a:extLst>
              <a:ext uri="{FF2B5EF4-FFF2-40B4-BE49-F238E27FC236}">
                <a16:creationId xmlns:a16="http://schemas.microsoft.com/office/drawing/2014/main" id="{B25D87CD-6D28-4CEE-AC01-2D0640CB477A}"/>
              </a:ext>
            </a:extLst>
          </p:cNvPr>
          <p:cNvSpPr/>
          <p:nvPr/>
        </p:nvSpPr>
        <p:spPr>
          <a:xfrm>
            <a:off x="4776186" y="1615736"/>
            <a:ext cx="2146749" cy="346229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Lista desplegable de los </a:t>
            </a:r>
            <a:r>
              <a:rPr lang="es-ES" sz="1200" dirty="0" err="1"/>
              <a:t>genereos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459980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FE9F783-477F-44CC-B07E-FCE4DB15C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98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A31D86-036B-45E4-A98A-05A6B055A528}"/>
              </a:ext>
            </a:extLst>
          </p:cNvPr>
          <p:cNvSpPr/>
          <p:nvPr/>
        </p:nvSpPr>
        <p:spPr>
          <a:xfrm>
            <a:off x="6896685" y="5304608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/>
              <a:t>Img_link</a:t>
            </a:r>
            <a:endParaRPr lang="en-GB" sz="1600" dirty="0"/>
          </a:p>
          <a:p>
            <a:pPr algn="ctr"/>
            <a:endParaRPr lang="en-GB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1605F02-423F-45B8-A6E2-38DBBA8AE7F9}"/>
              </a:ext>
            </a:extLst>
          </p:cNvPr>
          <p:cNvSpPr/>
          <p:nvPr/>
        </p:nvSpPr>
        <p:spPr>
          <a:xfrm>
            <a:off x="8305014" y="5304608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/>
              <a:t>Img_link</a:t>
            </a:r>
            <a:endParaRPr lang="en-GB" sz="1600" dirty="0"/>
          </a:p>
          <a:p>
            <a:pPr algn="ctr"/>
            <a:endParaRPr lang="en-GB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0EE9B02-E03F-4387-813E-0E6BD336F7B8}"/>
              </a:ext>
            </a:extLst>
          </p:cNvPr>
          <p:cNvSpPr/>
          <p:nvPr/>
        </p:nvSpPr>
        <p:spPr>
          <a:xfrm>
            <a:off x="9670350" y="5304608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1600">
                <a:solidFill>
                  <a:prstClr val="white"/>
                </a:solidFill>
              </a:rPr>
              <a:t>Img_link</a:t>
            </a:r>
            <a:endParaRPr lang="en-GB" sz="1600" dirty="0">
              <a:solidFill>
                <a:prstClr val="white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7B301A3-7EF5-4478-84D0-1C4ABCD0C954}"/>
              </a:ext>
            </a:extLst>
          </p:cNvPr>
          <p:cNvSpPr/>
          <p:nvPr/>
        </p:nvSpPr>
        <p:spPr>
          <a:xfrm>
            <a:off x="5495826" y="5307376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/>
              <a:t>Img_link</a:t>
            </a:r>
            <a:endParaRPr lang="en-GB" sz="1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FC92F3-C306-494B-B230-CBB4FEE84FCC}"/>
              </a:ext>
            </a:extLst>
          </p:cNvPr>
          <p:cNvSpPr/>
          <p:nvPr/>
        </p:nvSpPr>
        <p:spPr>
          <a:xfrm>
            <a:off x="532660" y="346229"/>
            <a:ext cx="11105965" cy="126950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/>
              <a:t> 	Deluxe Video Club</a:t>
            </a:r>
          </a:p>
          <a:p>
            <a:r>
              <a:rPr lang="en-GB" sz="1400" dirty="0"/>
              <a:t>The feel of the cinemas in the comfort of your own home!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00066B-C9FB-42A2-8074-28EC2EDE1A84}"/>
              </a:ext>
            </a:extLst>
          </p:cNvPr>
          <p:cNvSpPr/>
          <p:nvPr/>
        </p:nvSpPr>
        <p:spPr>
          <a:xfrm>
            <a:off x="532659" y="1989056"/>
            <a:ext cx="2867488" cy="4163169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AC5830-5182-4C23-93C8-E59CA048C6AE}"/>
              </a:ext>
            </a:extLst>
          </p:cNvPr>
          <p:cNvSpPr/>
          <p:nvPr/>
        </p:nvSpPr>
        <p:spPr>
          <a:xfrm>
            <a:off x="532659" y="6152225"/>
            <a:ext cx="11105965" cy="48087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Deluxe Video Club © All rights reserved.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59F151-CA27-4AA6-B9CB-4FC43F2D4E8E}"/>
              </a:ext>
            </a:extLst>
          </p:cNvPr>
          <p:cNvSpPr/>
          <p:nvPr/>
        </p:nvSpPr>
        <p:spPr>
          <a:xfrm>
            <a:off x="836606" y="499621"/>
            <a:ext cx="605695" cy="504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367D09-7213-4354-926E-CB90CBF238B8}"/>
              </a:ext>
            </a:extLst>
          </p:cNvPr>
          <p:cNvSpPr/>
          <p:nvPr/>
        </p:nvSpPr>
        <p:spPr>
          <a:xfrm>
            <a:off x="532658" y="1615736"/>
            <a:ext cx="11105965" cy="366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F8BA3E-30E7-41B3-9C3E-0A5E67259E8D}"/>
              </a:ext>
            </a:extLst>
          </p:cNvPr>
          <p:cNvSpPr/>
          <p:nvPr/>
        </p:nvSpPr>
        <p:spPr>
          <a:xfrm>
            <a:off x="8462173" y="1668760"/>
            <a:ext cx="2416359" cy="2599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Search…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560E4A-D9D2-428E-A76C-2CF060D61BB8}"/>
              </a:ext>
            </a:extLst>
          </p:cNvPr>
          <p:cNvSpPr/>
          <p:nvPr/>
        </p:nvSpPr>
        <p:spPr>
          <a:xfrm>
            <a:off x="10963249" y="1668760"/>
            <a:ext cx="295328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E11D1502-08D7-460B-9EFF-8A834A9D1C28}"/>
              </a:ext>
            </a:extLst>
          </p:cNvPr>
          <p:cNvSpPr/>
          <p:nvPr/>
        </p:nvSpPr>
        <p:spPr>
          <a:xfrm>
            <a:off x="993893" y="540812"/>
            <a:ext cx="319576" cy="164963"/>
          </a:xfrm>
          <a:prstGeom prst="triangle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41AF88D-FA3F-48EC-B0D5-6C989368EDC9}"/>
              </a:ext>
            </a:extLst>
          </p:cNvPr>
          <p:cNvSpPr/>
          <p:nvPr/>
        </p:nvSpPr>
        <p:spPr>
          <a:xfrm>
            <a:off x="993893" y="705775"/>
            <a:ext cx="319576" cy="199198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6B3E496-5EEF-40DD-8F09-F5C1CF609B55}"/>
              </a:ext>
            </a:extLst>
          </p:cNvPr>
          <p:cNvSpPr/>
          <p:nvPr/>
        </p:nvSpPr>
        <p:spPr>
          <a:xfrm>
            <a:off x="5495826" y="2397753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/>
              <a:t>Img_link</a:t>
            </a:r>
            <a:endParaRPr lang="en-GB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36F353-CABD-4830-AFD6-529D2CD7462C}"/>
              </a:ext>
            </a:extLst>
          </p:cNvPr>
          <p:cNvSpPr/>
          <p:nvPr/>
        </p:nvSpPr>
        <p:spPr>
          <a:xfrm>
            <a:off x="5495826" y="3855900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1600" dirty="0" err="1">
                <a:solidFill>
                  <a:prstClr val="white"/>
                </a:solidFill>
              </a:rPr>
              <a:t>Img_link</a:t>
            </a:r>
            <a:endParaRPr lang="en-GB" sz="1600" dirty="0">
              <a:solidFill>
                <a:prstClr val="white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74A9582-14D9-4ADF-868B-018CCAD5E653}"/>
              </a:ext>
            </a:extLst>
          </p:cNvPr>
          <p:cNvSpPr/>
          <p:nvPr/>
        </p:nvSpPr>
        <p:spPr>
          <a:xfrm>
            <a:off x="6907431" y="2399022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Img_</a:t>
            </a:r>
            <a:r>
              <a:rPr lang="en-GB" sz="1600" dirty="0" err="1"/>
              <a:t>link</a:t>
            </a:r>
            <a:endParaRPr lang="en-GB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3B2BC2-84D6-4F85-9B54-39EE9CC2A313}"/>
              </a:ext>
            </a:extLst>
          </p:cNvPr>
          <p:cNvSpPr/>
          <p:nvPr/>
        </p:nvSpPr>
        <p:spPr>
          <a:xfrm>
            <a:off x="6896684" y="3835025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1600" dirty="0" err="1">
                <a:solidFill>
                  <a:prstClr val="white"/>
                </a:solidFill>
              </a:rPr>
              <a:t>Img_link</a:t>
            </a:r>
            <a:endParaRPr lang="en-GB" sz="1600" dirty="0">
              <a:solidFill>
                <a:prstClr val="white"/>
              </a:solidFill>
            </a:endParaRPr>
          </a:p>
          <a:p>
            <a:pPr algn="ctr"/>
            <a:endParaRPr lang="en-GB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1435BC91-79EB-44FF-9803-DE49B6CBD2D7}"/>
              </a:ext>
            </a:extLst>
          </p:cNvPr>
          <p:cNvSpPr/>
          <p:nvPr/>
        </p:nvSpPr>
        <p:spPr>
          <a:xfrm>
            <a:off x="8283517" y="3842672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1600" dirty="0" err="1">
                <a:solidFill>
                  <a:prstClr val="white"/>
                </a:solidFill>
              </a:rPr>
              <a:t>Img_link</a:t>
            </a:r>
            <a:endParaRPr lang="en-GB" sz="1600" dirty="0">
              <a:solidFill>
                <a:prstClr val="white"/>
              </a:solidFill>
            </a:endParaRPr>
          </a:p>
          <a:p>
            <a:pPr algn="ctr"/>
            <a:endParaRPr lang="en-GB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C8EF2AA-D567-40A2-B937-B4E793B68E28}"/>
              </a:ext>
            </a:extLst>
          </p:cNvPr>
          <p:cNvSpPr/>
          <p:nvPr/>
        </p:nvSpPr>
        <p:spPr>
          <a:xfrm>
            <a:off x="9670351" y="3855900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1600">
                <a:solidFill>
                  <a:prstClr val="white"/>
                </a:solidFill>
              </a:rPr>
              <a:t>Img_link</a:t>
            </a:r>
            <a:endParaRPr lang="en-GB" sz="1600" dirty="0">
              <a:solidFill>
                <a:prstClr val="white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3005FDA-18EF-4ED9-A283-A51B287D4616}"/>
              </a:ext>
            </a:extLst>
          </p:cNvPr>
          <p:cNvSpPr/>
          <p:nvPr/>
        </p:nvSpPr>
        <p:spPr>
          <a:xfrm>
            <a:off x="8290472" y="2397752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1600" dirty="0" err="1">
                <a:solidFill>
                  <a:prstClr val="white"/>
                </a:solidFill>
              </a:rPr>
              <a:t>Img_link</a:t>
            </a:r>
            <a:endParaRPr lang="en-GB" sz="1600" dirty="0">
              <a:solidFill>
                <a:prstClr val="white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BEAC010-5F92-43CC-B0BB-F9192DF4C594}"/>
              </a:ext>
            </a:extLst>
          </p:cNvPr>
          <p:cNvSpPr/>
          <p:nvPr/>
        </p:nvSpPr>
        <p:spPr>
          <a:xfrm>
            <a:off x="9670350" y="2412823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1600" dirty="0" err="1">
                <a:solidFill>
                  <a:prstClr val="white"/>
                </a:solidFill>
              </a:rPr>
              <a:t>Img_link</a:t>
            </a:r>
            <a:endParaRPr lang="en-GB" sz="1600" dirty="0">
              <a:solidFill>
                <a:prstClr val="white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1B81CB-BA48-41ED-B087-05E96E26D48A}"/>
              </a:ext>
            </a:extLst>
          </p:cNvPr>
          <p:cNvSpPr/>
          <p:nvPr/>
        </p:nvSpPr>
        <p:spPr>
          <a:xfrm>
            <a:off x="10963249" y="2127183"/>
            <a:ext cx="295328" cy="382584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CB7B9CD-68FA-43FA-B167-DD162650E87C}"/>
              </a:ext>
            </a:extLst>
          </p:cNvPr>
          <p:cNvSpPr/>
          <p:nvPr/>
        </p:nvSpPr>
        <p:spPr>
          <a:xfrm>
            <a:off x="11029810" y="2237811"/>
            <a:ext cx="162206" cy="392523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CF2017F-D41B-4C63-97F8-5EA7E0804786}"/>
              </a:ext>
            </a:extLst>
          </p:cNvPr>
          <p:cNvSpPr/>
          <p:nvPr/>
        </p:nvSpPr>
        <p:spPr>
          <a:xfrm>
            <a:off x="8182466" y="499621"/>
            <a:ext cx="2696065" cy="989813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Welcome, &lt; </a:t>
            </a:r>
            <a:r>
              <a:rPr lang="en-GB" dirty="0" err="1">
                <a:solidFill>
                  <a:schemeClr val="bg1"/>
                </a:solidFill>
              </a:rPr>
              <a:t>user_name</a:t>
            </a:r>
            <a:r>
              <a:rPr lang="en-GB" dirty="0">
                <a:solidFill>
                  <a:schemeClr val="bg1"/>
                </a:solidFill>
              </a:rPr>
              <a:t>&gt;!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87C640A-C03B-423A-8C15-686D09EED844}"/>
              </a:ext>
            </a:extLst>
          </p:cNvPr>
          <p:cNvSpPr/>
          <p:nvPr/>
        </p:nvSpPr>
        <p:spPr>
          <a:xfrm>
            <a:off x="993894" y="3363175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History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A5A77D8-958B-471C-9C89-5A46E39071E0}"/>
              </a:ext>
            </a:extLst>
          </p:cNvPr>
          <p:cNvSpPr/>
          <p:nvPr/>
        </p:nvSpPr>
        <p:spPr>
          <a:xfrm>
            <a:off x="993893" y="3786419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Cart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3E8EEF-0BDA-4A2D-9F81-75168A0B6A8C}"/>
              </a:ext>
            </a:extLst>
          </p:cNvPr>
          <p:cNvSpPr/>
          <p:nvPr/>
        </p:nvSpPr>
        <p:spPr>
          <a:xfrm>
            <a:off x="993893" y="4211336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Contact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41FDB1C-E5F5-4DD0-958C-1E8A8BDB4B54}"/>
              </a:ext>
            </a:extLst>
          </p:cNvPr>
          <p:cNvSpPr/>
          <p:nvPr/>
        </p:nvSpPr>
        <p:spPr>
          <a:xfrm>
            <a:off x="993893" y="4636253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About Us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CB75E8E-96F3-4CCD-98B6-E5D3C918EC10}"/>
              </a:ext>
            </a:extLst>
          </p:cNvPr>
          <p:cNvSpPr/>
          <p:nvPr/>
        </p:nvSpPr>
        <p:spPr>
          <a:xfrm>
            <a:off x="993893" y="2939931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Logout</a:t>
            </a:r>
          </a:p>
        </p:txBody>
      </p:sp>
      <p:sp>
        <p:nvSpPr>
          <p:cNvPr id="51" name="Callout: Left Arrow 50">
            <a:extLst>
              <a:ext uri="{FF2B5EF4-FFF2-40B4-BE49-F238E27FC236}">
                <a16:creationId xmlns:a16="http://schemas.microsoft.com/office/drawing/2014/main" id="{058FDA13-4506-4444-B0CD-9A3D8B02C652}"/>
              </a:ext>
            </a:extLst>
          </p:cNvPr>
          <p:cNvSpPr/>
          <p:nvPr/>
        </p:nvSpPr>
        <p:spPr>
          <a:xfrm>
            <a:off x="2356702" y="2817539"/>
            <a:ext cx="2047400" cy="433706"/>
          </a:xfrm>
          <a:prstGeom prst="leftArrowCallout">
            <a:avLst>
              <a:gd name="adj1" fmla="val 13238"/>
              <a:gd name="adj2" fmla="val 25000"/>
              <a:gd name="adj3" fmla="val 25000"/>
              <a:gd name="adj4" fmla="val 82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Te</a:t>
            </a:r>
            <a:r>
              <a:rPr lang="en-GB" sz="1400" dirty="0"/>
              <a:t> </a:t>
            </a:r>
            <a:r>
              <a:rPr lang="en-GB" sz="1400" dirty="0" err="1"/>
              <a:t>devuelve</a:t>
            </a:r>
            <a:r>
              <a:rPr lang="en-GB" sz="1400" dirty="0"/>
              <a:t> a la </a:t>
            </a:r>
            <a:r>
              <a:rPr lang="en-GB" sz="1400" dirty="0" err="1"/>
              <a:t>pagina</a:t>
            </a:r>
            <a:r>
              <a:rPr lang="en-GB" sz="1400" dirty="0"/>
              <a:t> 1</a:t>
            </a:r>
          </a:p>
        </p:txBody>
      </p:sp>
      <p:sp>
        <p:nvSpPr>
          <p:cNvPr id="52" name="Callout: Left Arrow 51">
            <a:extLst>
              <a:ext uri="{FF2B5EF4-FFF2-40B4-BE49-F238E27FC236}">
                <a16:creationId xmlns:a16="http://schemas.microsoft.com/office/drawing/2014/main" id="{81194BFA-5AAA-4F40-8CA2-9ADB84889450}"/>
              </a:ext>
            </a:extLst>
          </p:cNvPr>
          <p:cNvSpPr/>
          <p:nvPr/>
        </p:nvSpPr>
        <p:spPr>
          <a:xfrm>
            <a:off x="2356702" y="3307218"/>
            <a:ext cx="2047400" cy="433706"/>
          </a:xfrm>
          <a:prstGeom prst="leftArrowCallout">
            <a:avLst>
              <a:gd name="adj1" fmla="val 13238"/>
              <a:gd name="adj2" fmla="val 25000"/>
              <a:gd name="adj3" fmla="val 25000"/>
              <a:gd name="adj4" fmla="val 82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err="1"/>
              <a:t>Te</a:t>
            </a:r>
            <a:r>
              <a:rPr lang="en-GB" sz="1200" dirty="0"/>
              <a:t> </a:t>
            </a:r>
            <a:r>
              <a:rPr lang="en-GB" sz="1200" dirty="0" err="1"/>
              <a:t>lleva</a:t>
            </a:r>
            <a:r>
              <a:rPr lang="en-GB" sz="1200" dirty="0"/>
              <a:t> a la </a:t>
            </a:r>
            <a:r>
              <a:rPr lang="en-GB" sz="1200" dirty="0" err="1"/>
              <a:t>pagina</a:t>
            </a:r>
            <a:r>
              <a:rPr lang="en-GB" sz="1200" dirty="0"/>
              <a:t> 3 (</a:t>
            </a:r>
            <a:r>
              <a:rPr lang="en-GB" sz="1200" dirty="0" err="1"/>
              <a:t>historial</a:t>
            </a:r>
            <a:r>
              <a:rPr lang="en-GB" sz="1200" dirty="0"/>
              <a:t> de </a:t>
            </a:r>
            <a:r>
              <a:rPr lang="en-GB" sz="1200" dirty="0" err="1"/>
              <a:t>compra</a:t>
            </a:r>
            <a:r>
              <a:rPr lang="en-GB" sz="1200" dirty="0"/>
              <a:t>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793D615-1AC3-4EB2-A0EC-02DE3AC283B0}"/>
              </a:ext>
            </a:extLst>
          </p:cNvPr>
          <p:cNvSpPr txBox="1"/>
          <p:nvPr/>
        </p:nvSpPr>
        <p:spPr>
          <a:xfrm>
            <a:off x="311085" y="0"/>
            <a:ext cx="455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Pagina</a:t>
            </a:r>
            <a:r>
              <a:rPr lang="en-GB" dirty="0"/>
              <a:t> 2: </a:t>
            </a:r>
            <a:r>
              <a:rPr lang="en-GB" dirty="0" err="1"/>
              <a:t>Pagina</a:t>
            </a:r>
            <a:r>
              <a:rPr lang="en-GB" dirty="0"/>
              <a:t> principal, </a:t>
            </a:r>
            <a:r>
              <a:rPr lang="en-GB" dirty="0" err="1"/>
              <a:t>usuario</a:t>
            </a:r>
            <a:r>
              <a:rPr lang="en-GB" dirty="0"/>
              <a:t> </a:t>
            </a:r>
            <a:r>
              <a:rPr lang="en-GB" dirty="0" err="1"/>
              <a:t>registrado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2599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FC92F3-C306-494B-B230-CBB4FEE84FCC}"/>
              </a:ext>
            </a:extLst>
          </p:cNvPr>
          <p:cNvSpPr/>
          <p:nvPr/>
        </p:nvSpPr>
        <p:spPr>
          <a:xfrm>
            <a:off x="532660" y="346229"/>
            <a:ext cx="11105965" cy="126950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/>
              <a:t> 	Deluxe Video Club</a:t>
            </a:r>
          </a:p>
          <a:p>
            <a:r>
              <a:rPr lang="en-GB" sz="1400" dirty="0"/>
              <a:t>The feel of the cinemas in the comfort of your own home!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00066B-C9FB-42A2-8074-28EC2EDE1A84}"/>
              </a:ext>
            </a:extLst>
          </p:cNvPr>
          <p:cNvSpPr/>
          <p:nvPr/>
        </p:nvSpPr>
        <p:spPr>
          <a:xfrm>
            <a:off x="532659" y="1989056"/>
            <a:ext cx="2867488" cy="4163169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AC5830-5182-4C23-93C8-E59CA048C6AE}"/>
              </a:ext>
            </a:extLst>
          </p:cNvPr>
          <p:cNvSpPr/>
          <p:nvPr/>
        </p:nvSpPr>
        <p:spPr>
          <a:xfrm>
            <a:off x="532659" y="6152225"/>
            <a:ext cx="11105965" cy="48087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Deluxe Video Club © All rights reserved.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59F151-CA27-4AA6-B9CB-4FC43F2D4E8E}"/>
              </a:ext>
            </a:extLst>
          </p:cNvPr>
          <p:cNvSpPr/>
          <p:nvPr/>
        </p:nvSpPr>
        <p:spPr>
          <a:xfrm>
            <a:off x="836606" y="499621"/>
            <a:ext cx="605695" cy="504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367D09-7213-4354-926E-CB90CBF238B8}"/>
              </a:ext>
            </a:extLst>
          </p:cNvPr>
          <p:cNvSpPr/>
          <p:nvPr/>
        </p:nvSpPr>
        <p:spPr>
          <a:xfrm>
            <a:off x="532658" y="1615736"/>
            <a:ext cx="11105965" cy="366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F8BA3E-30E7-41B3-9C3E-0A5E67259E8D}"/>
              </a:ext>
            </a:extLst>
          </p:cNvPr>
          <p:cNvSpPr/>
          <p:nvPr/>
        </p:nvSpPr>
        <p:spPr>
          <a:xfrm>
            <a:off x="8462173" y="1668760"/>
            <a:ext cx="2416359" cy="2599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Search…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560E4A-D9D2-428E-A76C-2CF060D61BB8}"/>
              </a:ext>
            </a:extLst>
          </p:cNvPr>
          <p:cNvSpPr/>
          <p:nvPr/>
        </p:nvSpPr>
        <p:spPr>
          <a:xfrm>
            <a:off x="10963249" y="1668760"/>
            <a:ext cx="295328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98AC57-9C5C-4717-991C-9C3D7B357C46}"/>
              </a:ext>
            </a:extLst>
          </p:cNvPr>
          <p:cNvSpPr/>
          <p:nvPr/>
        </p:nvSpPr>
        <p:spPr>
          <a:xfrm>
            <a:off x="8182466" y="499621"/>
            <a:ext cx="2696065" cy="989813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Welcome, &lt; </a:t>
            </a:r>
            <a:r>
              <a:rPr lang="en-GB" dirty="0" err="1">
                <a:solidFill>
                  <a:schemeClr val="bg1"/>
                </a:solidFill>
              </a:rPr>
              <a:t>user_name</a:t>
            </a:r>
            <a:r>
              <a:rPr lang="en-GB" dirty="0">
                <a:solidFill>
                  <a:schemeClr val="bg1"/>
                </a:solidFill>
              </a:rPr>
              <a:t>&gt;!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3E31D5-24F7-411A-ADD0-9A0596EE3F43}"/>
              </a:ext>
            </a:extLst>
          </p:cNvPr>
          <p:cNvSpPr/>
          <p:nvPr/>
        </p:nvSpPr>
        <p:spPr>
          <a:xfrm>
            <a:off x="993894" y="3363175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History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A95637-3C55-4DB3-A232-71F54197BC26}"/>
              </a:ext>
            </a:extLst>
          </p:cNvPr>
          <p:cNvSpPr/>
          <p:nvPr/>
        </p:nvSpPr>
        <p:spPr>
          <a:xfrm>
            <a:off x="993893" y="3786419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Cart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C3C97E-E17C-46DB-902A-EB7FDFC6466F}"/>
              </a:ext>
            </a:extLst>
          </p:cNvPr>
          <p:cNvSpPr/>
          <p:nvPr/>
        </p:nvSpPr>
        <p:spPr>
          <a:xfrm>
            <a:off x="993893" y="4211336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Contact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1AAF39-8D03-4B6B-B3C8-DE1D29CB001B}"/>
              </a:ext>
            </a:extLst>
          </p:cNvPr>
          <p:cNvSpPr/>
          <p:nvPr/>
        </p:nvSpPr>
        <p:spPr>
          <a:xfrm>
            <a:off x="993893" y="4636253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About Us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8D43F2-A2CB-453A-863C-5BFC8E361DF6}"/>
              </a:ext>
            </a:extLst>
          </p:cNvPr>
          <p:cNvSpPr/>
          <p:nvPr/>
        </p:nvSpPr>
        <p:spPr>
          <a:xfrm>
            <a:off x="993893" y="2939931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Logout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2BDE6C-6111-4859-B571-BBB705D1D1ED}"/>
              </a:ext>
            </a:extLst>
          </p:cNvPr>
          <p:cNvSpPr/>
          <p:nvPr/>
        </p:nvSpPr>
        <p:spPr>
          <a:xfrm>
            <a:off x="993893" y="705775"/>
            <a:ext cx="319576" cy="199198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D026EDC3-0ACB-413F-8F0A-5B4881463178}"/>
              </a:ext>
            </a:extLst>
          </p:cNvPr>
          <p:cNvSpPr/>
          <p:nvPr/>
        </p:nvSpPr>
        <p:spPr>
          <a:xfrm>
            <a:off x="993893" y="540812"/>
            <a:ext cx="319576" cy="164963"/>
          </a:xfrm>
          <a:prstGeom prst="triangle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3583E2C-C490-497A-9920-9655A5CF22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714053"/>
              </p:ext>
            </p:extLst>
          </p:nvPr>
        </p:nvGraphicFramePr>
        <p:xfrm>
          <a:off x="3625130" y="2227186"/>
          <a:ext cx="8034210" cy="3702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8070">
                  <a:extLst>
                    <a:ext uri="{9D8B030D-6E8A-4147-A177-3AD203B41FA5}">
                      <a16:colId xmlns:a16="http://schemas.microsoft.com/office/drawing/2014/main" val="4199582491"/>
                    </a:ext>
                  </a:extLst>
                </a:gridCol>
                <a:gridCol w="2678070">
                  <a:extLst>
                    <a:ext uri="{9D8B030D-6E8A-4147-A177-3AD203B41FA5}">
                      <a16:colId xmlns:a16="http://schemas.microsoft.com/office/drawing/2014/main" val="762944024"/>
                    </a:ext>
                  </a:extLst>
                </a:gridCol>
                <a:gridCol w="2678070">
                  <a:extLst>
                    <a:ext uri="{9D8B030D-6E8A-4147-A177-3AD203B41FA5}">
                      <a16:colId xmlns:a16="http://schemas.microsoft.com/office/drawing/2014/main" val="4288483629"/>
                    </a:ext>
                  </a:extLst>
                </a:gridCol>
              </a:tblGrid>
              <a:tr h="617046">
                <a:tc>
                  <a:txBody>
                    <a:bodyPr/>
                    <a:lstStyle/>
                    <a:p>
                      <a:r>
                        <a:rPr lang="en-GB" dirty="0"/>
                        <a:t>Movie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Date Purchased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082985"/>
                  </a:ext>
                </a:extLst>
              </a:tr>
              <a:tr h="617046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353708"/>
                  </a:ext>
                </a:extLst>
              </a:tr>
              <a:tr h="617046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121497"/>
                  </a:ext>
                </a:extLst>
              </a:tr>
              <a:tr h="617046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864120"/>
                  </a:ext>
                </a:extLst>
              </a:tr>
              <a:tr h="617046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883005"/>
                  </a:ext>
                </a:extLst>
              </a:tr>
              <a:tr h="617046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46659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F38C4785-9D73-4A31-B500-C84482C2CF79}"/>
              </a:ext>
            </a:extLst>
          </p:cNvPr>
          <p:cNvSpPr txBox="1"/>
          <p:nvPr/>
        </p:nvSpPr>
        <p:spPr>
          <a:xfrm>
            <a:off x="311084" y="0"/>
            <a:ext cx="3912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Pagina</a:t>
            </a:r>
            <a:r>
              <a:rPr lang="en-GB" dirty="0"/>
              <a:t> 3: </a:t>
            </a:r>
            <a:r>
              <a:rPr lang="en-GB" dirty="0" err="1"/>
              <a:t>Historial</a:t>
            </a:r>
            <a:r>
              <a:rPr lang="en-GB" dirty="0"/>
              <a:t> de </a:t>
            </a:r>
            <a:r>
              <a:rPr lang="en-GB" dirty="0" err="1"/>
              <a:t>compra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4405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FC92F3-C306-494B-B230-CBB4FEE84FCC}"/>
              </a:ext>
            </a:extLst>
          </p:cNvPr>
          <p:cNvSpPr/>
          <p:nvPr/>
        </p:nvSpPr>
        <p:spPr>
          <a:xfrm>
            <a:off x="532660" y="346229"/>
            <a:ext cx="11105965" cy="126950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/>
              <a:t> 	Deluxe Video Club</a:t>
            </a:r>
          </a:p>
          <a:p>
            <a:r>
              <a:rPr lang="en-GB" sz="1400" dirty="0"/>
              <a:t>The feel of the cinemas in the comfort of your own home!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00066B-C9FB-42A2-8074-28EC2EDE1A84}"/>
              </a:ext>
            </a:extLst>
          </p:cNvPr>
          <p:cNvSpPr/>
          <p:nvPr/>
        </p:nvSpPr>
        <p:spPr>
          <a:xfrm>
            <a:off x="532659" y="1989056"/>
            <a:ext cx="2867488" cy="4163169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AC5830-5182-4C23-93C8-E59CA048C6AE}"/>
              </a:ext>
            </a:extLst>
          </p:cNvPr>
          <p:cNvSpPr/>
          <p:nvPr/>
        </p:nvSpPr>
        <p:spPr>
          <a:xfrm>
            <a:off x="532659" y="6152225"/>
            <a:ext cx="11105965" cy="48087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Deluxe Video Club © All rights reserved.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59F151-CA27-4AA6-B9CB-4FC43F2D4E8E}"/>
              </a:ext>
            </a:extLst>
          </p:cNvPr>
          <p:cNvSpPr/>
          <p:nvPr/>
        </p:nvSpPr>
        <p:spPr>
          <a:xfrm>
            <a:off x="836606" y="499621"/>
            <a:ext cx="605695" cy="504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367D09-7213-4354-926E-CB90CBF238B8}"/>
              </a:ext>
            </a:extLst>
          </p:cNvPr>
          <p:cNvSpPr/>
          <p:nvPr/>
        </p:nvSpPr>
        <p:spPr>
          <a:xfrm>
            <a:off x="532658" y="1615736"/>
            <a:ext cx="11105965" cy="366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F8BA3E-30E7-41B3-9C3E-0A5E67259E8D}"/>
              </a:ext>
            </a:extLst>
          </p:cNvPr>
          <p:cNvSpPr/>
          <p:nvPr/>
        </p:nvSpPr>
        <p:spPr>
          <a:xfrm>
            <a:off x="8462173" y="1668760"/>
            <a:ext cx="2416359" cy="2599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Search…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560E4A-D9D2-428E-A76C-2CF060D61BB8}"/>
              </a:ext>
            </a:extLst>
          </p:cNvPr>
          <p:cNvSpPr/>
          <p:nvPr/>
        </p:nvSpPr>
        <p:spPr>
          <a:xfrm>
            <a:off x="10963249" y="1668760"/>
            <a:ext cx="295328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98AC57-9C5C-4717-991C-9C3D7B357C46}"/>
              </a:ext>
            </a:extLst>
          </p:cNvPr>
          <p:cNvSpPr/>
          <p:nvPr/>
        </p:nvSpPr>
        <p:spPr>
          <a:xfrm>
            <a:off x="8182466" y="499621"/>
            <a:ext cx="2696065" cy="989813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Welcome, &lt; </a:t>
            </a:r>
            <a:r>
              <a:rPr lang="en-GB" dirty="0" err="1">
                <a:solidFill>
                  <a:schemeClr val="bg1"/>
                </a:solidFill>
              </a:rPr>
              <a:t>user_name</a:t>
            </a:r>
            <a:r>
              <a:rPr lang="en-GB" dirty="0">
                <a:solidFill>
                  <a:schemeClr val="bg1"/>
                </a:solidFill>
              </a:rPr>
              <a:t>&gt;!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3E31D5-24F7-411A-ADD0-9A0596EE3F43}"/>
              </a:ext>
            </a:extLst>
          </p:cNvPr>
          <p:cNvSpPr/>
          <p:nvPr/>
        </p:nvSpPr>
        <p:spPr>
          <a:xfrm>
            <a:off x="993894" y="3363175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History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A95637-3C55-4DB3-A232-71F54197BC26}"/>
              </a:ext>
            </a:extLst>
          </p:cNvPr>
          <p:cNvSpPr/>
          <p:nvPr/>
        </p:nvSpPr>
        <p:spPr>
          <a:xfrm>
            <a:off x="993893" y="3786419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Cart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C3C97E-E17C-46DB-902A-EB7FDFC6466F}"/>
              </a:ext>
            </a:extLst>
          </p:cNvPr>
          <p:cNvSpPr/>
          <p:nvPr/>
        </p:nvSpPr>
        <p:spPr>
          <a:xfrm>
            <a:off x="993893" y="4211336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Contact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1AAF39-8D03-4B6B-B3C8-DE1D29CB001B}"/>
              </a:ext>
            </a:extLst>
          </p:cNvPr>
          <p:cNvSpPr/>
          <p:nvPr/>
        </p:nvSpPr>
        <p:spPr>
          <a:xfrm>
            <a:off x="993893" y="4636253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About Us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8D43F2-A2CB-453A-863C-5BFC8E361DF6}"/>
              </a:ext>
            </a:extLst>
          </p:cNvPr>
          <p:cNvSpPr/>
          <p:nvPr/>
        </p:nvSpPr>
        <p:spPr>
          <a:xfrm>
            <a:off x="993893" y="2939931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Logout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2BDE6C-6111-4859-B571-BBB705D1D1ED}"/>
              </a:ext>
            </a:extLst>
          </p:cNvPr>
          <p:cNvSpPr/>
          <p:nvPr/>
        </p:nvSpPr>
        <p:spPr>
          <a:xfrm>
            <a:off x="993893" y="705775"/>
            <a:ext cx="319576" cy="199198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D026EDC3-0ACB-413F-8F0A-5B4881463178}"/>
              </a:ext>
            </a:extLst>
          </p:cNvPr>
          <p:cNvSpPr/>
          <p:nvPr/>
        </p:nvSpPr>
        <p:spPr>
          <a:xfrm>
            <a:off x="993893" y="540812"/>
            <a:ext cx="319576" cy="164963"/>
          </a:xfrm>
          <a:prstGeom prst="triangle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1B7ECD76-FD61-462B-B356-D93C43626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163540"/>
              </p:ext>
            </p:extLst>
          </p:nvPr>
        </p:nvGraphicFramePr>
        <p:xfrm>
          <a:off x="3531341" y="2316479"/>
          <a:ext cx="8128000" cy="3470575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5000442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526310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171511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81499882"/>
                    </a:ext>
                  </a:extLst>
                </a:gridCol>
              </a:tblGrid>
              <a:tr h="578291">
                <a:tc>
                  <a:txBody>
                    <a:bodyPr/>
                    <a:lstStyle/>
                    <a:p>
                      <a:r>
                        <a:rPr lang="en-GB" dirty="0"/>
                        <a:t>Movie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Price (</a:t>
                      </a:r>
                      <a:r>
                        <a:rPr lang="en-GB" dirty="0" err="1"/>
                        <a:t>Ud</a:t>
                      </a:r>
                      <a:r>
                        <a:rPr lang="en-GB" dirty="0"/>
                        <a:t>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Remove from Cart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281808"/>
                  </a:ext>
                </a:extLst>
              </a:tr>
              <a:tr h="578291">
                <a:tc>
                  <a:txBody>
                    <a:bodyPr/>
                    <a:lstStyle/>
                    <a:p>
                      <a:r>
                        <a:rPr lang="en-GB" dirty="0"/>
                        <a:t>Black Panther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$13.50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176431"/>
                  </a:ext>
                </a:extLst>
              </a:tr>
              <a:tr h="578291">
                <a:tc>
                  <a:txBody>
                    <a:bodyPr/>
                    <a:lstStyle/>
                    <a:p>
                      <a:r>
                        <a:rPr lang="en-GB" sz="1600" dirty="0"/>
                        <a:t>Harry Potter and the Prisoner of Azkaban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$10.99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907359"/>
                  </a:ext>
                </a:extLst>
              </a:tr>
              <a:tr h="578291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064303"/>
                  </a:ext>
                </a:extLst>
              </a:tr>
              <a:tr h="578291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024624"/>
                  </a:ext>
                </a:extLst>
              </a:tr>
              <a:tr h="578291">
                <a:tc>
                  <a:txBody>
                    <a:bodyPr/>
                    <a:lstStyle/>
                    <a:p>
                      <a:r>
                        <a:rPr lang="en-GB" dirty="0"/>
                        <a:t>Subtotal: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$24.49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Total (I.V.A 21%):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$29.63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490711"/>
                  </a:ext>
                </a:extLst>
              </a:tr>
            </a:tbl>
          </a:graphicData>
        </a:graphic>
      </p:graphicFrame>
      <p:sp>
        <p:nvSpPr>
          <p:cNvPr id="26" name="Callout: Down Arrow 25">
            <a:extLst>
              <a:ext uri="{FF2B5EF4-FFF2-40B4-BE49-F238E27FC236}">
                <a16:creationId xmlns:a16="http://schemas.microsoft.com/office/drawing/2014/main" id="{A1EE1BD6-EBB5-44F9-8804-736816D82F5C}"/>
              </a:ext>
            </a:extLst>
          </p:cNvPr>
          <p:cNvSpPr/>
          <p:nvPr/>
        </p:nvSpPr>
        <p:spPr>
          <a:xfrm>
            <a:off x="5213023" y="1668760"/>
            <a:ext cx="2488676" cy="565391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Tabla</a:t>
            </a:r>
            <a:r>
              <a:rPr lang="en-GB" sz="1400" dirty="0"/>
              <a:t> con </a:t>
            </a:r>
            <a:r>
              <a:rPr lang="en-GB" sz="1400" dirty="0" err="1"/>
              <a:t>ejemplos</a:t>
            </a:r>
            <a:r>
              <a:rPr lang="en-GB" sz="1400" dirty="0"/>
              <a:t> de </a:t>
            </a:r>
            <a:r>
              <a:rPr lang="en-GB" sz="1400" dirty="0" err="1"/>
              <a:t>campos</a:t>
            </a:r>
            <a:r>
              <a:rPr lang="en-GB" sz="1400" dirty="0"/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312978-396F-4EA8-A3EA-E49BA2378BE2}"/>
              </a:ext>
            </a:extLst>
          </p:cNvPr>
          <p:cNvSpPr txBox="1"/>
          <p:nvPr/>
        </p:nvSpPr>
        <p:spPr>
          <a:xfrm>
            <a:off x="311085" y="0"/>
            <a:ext cx="2347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Pagina</a:t>
            </a:r>
            <a:r>
              <a:rPr lang="en-GB" dirty="0"/>
              <a:t> 4: </a:t>
            </a:r>
            <a:r>
              <a:rPr lang="en-GB" dirty="0" err="1"/>
              <a:t>Cesta</a:t>
            </a:r>
            <a:r>
              <a:rPr lang="en-GB" dirty="0"/>
              <a:t> actual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F14FDE7-B374-4606-98D2-DE59CBEABBC9}"/>
              </a:ext>
            </a:extLst>
          </p:cNvPr>
          <p:cNvSpPr/>
          <p:nvPr/>
        </p:nvSpPr>
        <p:spPr>
          <a:xfrm>
            <a:off x="10520313" y="3076101"/>
            <a:ext cx="226241" cy="2023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73EF58F-E1A7-4D76-849E-4BABC992E5A4}"/>
              </a:ext>
            </a:extLst>
          </p:cNvPr>
          <p:cNvSpPr/>
          <p:nvPr/>
        </p:nvSpPr>
        <p:spPr>
          <a:xfrm>
            <a:off x="10520311" y="3625130"/>
            <a:ext cx="226243" cy="2023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A9F0EEE-F9F3-4AB3-BA32-4FBCA8657884}"/>
              </a:ext>
            </a:extLst>
          </p:cNvPr>
          <p:cNvSpPr/>
          <p:nvPr/>
        </p:nvSpPr>
        <p:spPr>
          <a:xfrm>
            <a:off x="10520311" y="4175107"/>
            <a:ext cx="226243" cy="2023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F0D6E9B-83AA-4E51-BE7D-8F725E319CED}"/>
              </a:ext>
            </a:extLst>
          </p:cNvPr>
          <p:cNvSpPr/>
          <p:nvPr/>
        </p:nvSpPr>
        <p:spPr>
          <a:xfrm>
            <a:off x="10520312" y="4832915"/>
            <a:ext cx="226243" cy="2023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61AC9BC-C465-46D2-A165-E94A00D9AC84}"/>
              </a:ext>
            </a:extLst>
          </p:cNvPr>
          <p:cNvSpPr/>
          <p:nvPr/>
        </p:nvSpPr>
        <p:spPr>
          <a:xfrm>
            <a:off x="10567443" y="3103148"/>
            <a:ext cx="131977" cy="1329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Callout: Left Arrow 33">
            <a:extLst>
              <a:ext uri="{FF2B5EF4-FFF2-40B4-BE49-F238E27FC236}">
                <a16:creationId xmlns:a16="http://schemas.microsoft.com/office/drawing/2014/main" id="{CF15A4BF-00D9-4287-A0E5-E6CF9EDBABB1}"/>
              </a:ext>
            </a:extLst>
          </p:cNvPr>
          <p:cNvSpPr/>
          <p:nvPr/>
        </p:nvSpPr>
        <p:spPr>
          <a:xfrm>
            <a:off x="10963249" y="3076101"/>
            <a:ext cx="1150194" cy="352899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80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checkbox</a:t>
            </a:r>
            <a:endParaRPr lang="en-GB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6B4ECE9-4A6D-425D-AC30-43313DD9D5E2}"/>
              </a:ext>
            </a:extLst>
          </p:cNvPr>
          <p:cNvSpPr/>
          <p:nvPr/>
        </p:nvSpPr>
        <p:spPr>
          <a:xfrm>
            <a:off x="9888715" y="5844328"/>
            <a:ext cx="1621410" cy="218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Comprar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6308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FC92F3-C306-494B-B230-CBB4FEE84FCC}"/>
              </a:ext>
            </a:extLst>
          </p:cNvPr>
          <p:cNvSpPr/>
          <p:nvPr/>
        </p:nvSpPr>
        <p:spPr>
          <a:xfrm>
            <a:off x="532660" y="346229"/>
            <a:ext cx="11105965" cy="126950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/>
              <a:t> 	Deluxe Video Club</a:t>
            </a:r>
          </a:p>
          <a:p>
            <a:r>
              <a:rPr lang="en-GB" sz="1400" dirty="0"/>
              <a:t>The feel of the cinemas in the comfort of your own home!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00066B-C9FB-42A2-8074-28EC2EDE1A84}"/>
              </a:ext>
            </a:extLst>
          </p:cNvPr>
          <p:cNvSpPr/>
          <p:nvPr/>
        </p:nvSpPr>
        <p:spPr>
          <a:xfrm>
            <a:off x="532659" y="1989056"/>
            <a:ext cx="2867488" cy="4163169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AC5830-5182-4C23-93C8-E59CA048C6AE}"/>
              </a:ext>
            </a:extLst>
          </p:cNvPr>
          <p:cNvSpPr/>
          <p:nvPr/>
        </p:nvSpPr>
        <p:spPr>
          <a:xfrm>
            <a:off x="532659" y="6152225"/>
            <a:ext cx="11105965" cy="48087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Deluxe Video Club © All rights reserved.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59F151-CA27-4AA6-B9CB-4FC43F2D4E8E}"/>
              </a:ext>
            </a:extLst>
          </p:cNvPr>
          <p:cNvSpPr/>
          <p:nvPr/>
        </p:nvSpPr>
        <p:spPr>
          <a:xfrm>
            <a:off x="836606" y="499621"/>
            <a:ext cx="605695" cy="504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367D09-7213-4354-926E-CB90CBF238B8}"/>
              </a:ext>
            </a:extLst>
          </p:cNvPr>
          <p:cNvSpPr/>
          <p:nvPr/>
        </p:nvSpPr>
        <p:spPr>
          <a:xfrm>
            <a:off x="532658" y="1615736"/>
            <a:ext cx="11105965" cy="366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F8BA3E-30E7-41B3-9C3E-0A5E67259E8D}"/>
              </a:ext>
            </a:extLst>
          </p:cNvPr>
          <p:cNvSpPr/>
          <p:nvPr/>
        </p:nvSpPr>
        <p:spPr>
          <a:xfrm>
            <a:off x="8462173" y="1668760"/>
            <a:ext cx="2416359" cy="2599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Search…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560E4A-D9D2-428E-A76C-2CF060D61BB8}"/>
              </a:ext>
            </a:extLst>
          </p:cNvPr>
          <p:cNvSpPr/>
          <p:nvPr/>
        </p:nvSpPr>
        <p:spPr>
          <a:xfrm>
            <a:off x="10963249" y="1668760"/>
            <a:ext cx="295328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98AC57-9C5C-4717-991C-9C3D7B357C46}"/>
              </a:ext>
            </a:extLst>
          </p:cNvPr>
          <p:cNvSpPr/>
          <p:nvPr/>
        </p:nvSpPr>
        <p:spPr>
          <a:xfrm>
            <a:off x="8182466" y="499621"/>
            <a:ext cx="2696065" cy="989813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Welcome, &lt; </a:t>
            </a:r>
            <a:r>
              <a:rPr lang="en-GB" dirty="0" err="1">
                <a:solidFill>
                  <a:schemeClr val="bg1"/>
                </a:solidFill>
              </a:rPr>
              <a:t>user_name</a:t>
            </a:r>
            <a:r>
              <a:rPr lang="en-GB" dirty="0">
                <a:solidFill>
                  <a:schemeClr val="bg1"/>
                </a:solidFill>
              </a:rPr>
              <a:t>&gt;!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3E31D5-24F7-411A-ADD0-9A0596EE3F43}"/>
              </a:ext>
            </a:extLst>
          </p:cNvPr>
          <p:cNvSpPr/>
          <p:nvPr/>
        </p:nvSpPr>
        <p:spPr>
          <a:xfrm>
            <a:off x="993894" y="3363175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History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A95637-3C55-4DB3-A232-71F54197BC26}"/>
              </a:ext>
            </a:extLst>
          </p:cNvPr>
          <p:cNvSpPr/>
          <p:nvPr/>
        </p:nvSpPr>
        <p:spPr>
          <a:xfrm>
            <a:off x="993893" y="3786419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Cart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C3C97E-E17C-46DB-902A-EB7FDFC6466F}"/>
              </a:ext>
            </a:extLst>
          </p:cNvPr>
          <p:cNvSpPr/>
          <p:nvPr/>
        </p:nvSpPr>
        <p:spPr>
          <a:xfrm>
            <a:off x="993893" y="4211336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Contact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1AAF39-8D03-4B6B-B3C8-DE1D29CB001B}"/>
              </a:ext>
            </a:extLst>
          </p:cNvPr>
          <p:cNvSpPr/>
          <p:nvPr/>
        </p:nvSpPr>
        <p:spPr>
          <a:xfrm>
            <a:off x="993893" y="4636253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About Us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8D43F2-A2CB-453A-863C-5BFC8E361DF6}"/>
              </a:ext>
            </a:extLst>
          </p:cNvPr>
          <p:cNvSpPr/>
          <p:nvPr/>
        </p:nvSpPr>
        <p:spPr>
          <a:xfrm>
            <a:off x="993893" y="2939931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Logout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2BDE6C-6111-4859-B571-BBB705D1D1ED}"/>
              </a:ext>
            </a:extLst>
          </p:cNvPr>
          <p:cNvSpPr/>
          <p:nvPr/>
        </p:nvSpPr>
        <p:spPr>
          <a:xfrm>
            <a:off x="993893" y="705775"/>
            <a:ext cx="319576" cy="199198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D026EDC3-0ACB-413F-8F0A-5B4881463178}"/>
              </a:ext>
            </a:extLst>
          </p:cNvPr>
          <p:cNvSpPr/>
          <p:nvPr/>
        </p:nvSpPr>
        <p:spPr>
          <a:xfrm>
            <a:off x="993893" y="540812"/>
            <a:ext cx="319576" cy="164963"/>
          </a:xfrm>
          <a:prstGeom prst="triangle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0AACDA-14A0-457E-A7BF-9B46937361E1}"/>
              </a:ext>
            </a:extLst>
          </p:cNvPr>
          <p:cNvSpPr/>
          <p:nvPr/>
        </p:nvSpPr>
        <p:spPr>
          <a:xfrm>
            <a:off x="3874416" y="2318994"/>
            <a:ext cx="7384161" cy="345991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C96E5B-81C7-444A-A24D-B9BA0C932D3B}"/>
              </a:ext>
            </a:extLst>
          </p:cNvPr>
          <p:cNvSpPr/>
          <p:nvPr/>
        </p:nvSpPr>
        <p:spPr>
          <a:xfrm>
            <a:off x="4400112" y="3103221"/>
            <a:ext cx="1945018" cy="2599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E-Mail…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2D0AEF-589A-4486-AD0F-3DBAFF986E80}"/>
              </a:ext>
            </a:extLst>
          </p:cNvPr>
          <p:cNvSpPr/>
          <p:nvPr/>
        </p:nvSpPr>
        <p:spPr>
          <a:xfrm>
            <a:off x="4400112" y="2678321"/>
            <a:ext cx="1945018" cy="2599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Username…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739978-8CB9-4753-A1A3-322EF428F035}"/>
              </a:ext>
            </a:extLst>
          </p:cNvPr>
          <p:cNvSpPr/>
          <p:nvPr/>
        </p:nvSpPr>
        <p:spPr>
          <a:xfrm>
            <a:off x="4400112" y="3916396"/>
            <a:ext cx="6384151" cy="13258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Message…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1254A9A-4712-4C19-B9D2-54C6607EF12A}"/>
              </a:ext>
            </a:extLst>
          </p:cNvPr>
          <p:cNvSpPr/>
          <p:nvPr/>
        </p:nvSpPr>
        <p:spPr>
          <a:xfrm>
            <a:off x="4400112" y="3494049"/>
            <a:ext cx="1945018" cy="2599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Telephone…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09B71E7-FACF-44BF-9F3A-63514908D0DA}"/>
              </a:ext>
            </a:extLst>
          </p:cNvPr>
          <p:cNvSpPr/>
          <p:nvPr/>
        </p:nvSpPr>
        <p:spPr>
          <a:xfrm>
            <a:off x="6963180" y="5338601"/>
            <a:ext cx="1206631" cy="3439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Submit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7D5490-7414-4C82-BC19-21F40B30754A}"/>
              </a:ext>
            </a:extLst>
          </p:cNvPr>
          <p:cNvSpPr txBox="1"/>
          <p:nvPr/>
        </p:nvSpPr>
        <p:spPr>
          <a:xfrm>
            <a:off x="311084" y="0"/>
            <a:ext cx="432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Pagina</a:t>
            </a:r>
            <a:r>
              <a:rPr lang="en-GB" dirty="0"/>
              <a:t> 5: </a:t>
            </a:r>
            <a:r>
              <a:rPr lang="en-GB" dirty="0" err="1"/>
              <a:t>Pagina</a:t>
            </a:r>
            <a:r>
              <a:rPr lang="en-GB" dirty="0"/>
              <a:t> con </a:t>
            </a:r>
            <a:r>
              <a:rPr lang="en-GB" dirty="0" err="1"/>
              <a:t>formulario</a:t>
            </a:r>
            <a:r>
              <a:rPr lang="en-GB" dirty="0"/>
              <a:t> de </a:t>
            </a:r>
            <a:r>
              <a:rPr lang="en-GB" dirty="0" err="1"/>
              <a:t>contacto</a:t>
            </a:r>
            <a:endParaRPr lang="en-GB" dirty="0"/>
          </a:p>
        </p:txBody>
      </p:sp>
      <p:sp>
        <p:nvSpPr>
          <p:cNvPr id="26" name="Callout: Down Arrow 25">
            <a:extLst>
              <a:ext uri="{FF2B5EF4-FFF2-40B4-BE49-F238E27FC236}">
                <a16:creationId xmlns:a16="http://schemas.microsoft.com/office/drawing/2014/main" id="{7BAF9692-1128-4FE6-8B4B-9F2020312BC5}"/>
              </a:ext>
            </a:extLst>
          </p:cNvPr>
          <p:cNvSpPr/>
          <p:nvPr/>
        </p:nvSpPr>
        <p:spPr>
          <a:xfrm>
            <a:off x="7371761" y="2467554"/>
            <a:ext cx="3007150" cy="1075521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Formulario</a:t>
            </a:r>
            <a:r>
              <a:rPr lang="en-GB" dirty="0"/>
              <a:t> para </a:t>
            </a:r>
            <a:r>
              <a:rPr lang="en-GB" dirty="0" err="1"/>
              <a:t>contactar</a:t>
            </a:r>
            <a:r>
              <a:rPr lang="en-GB" dirty="0"/>
              <a:t> con la </a:t>
            </a:r>
            <a:r>
              <a:rPr lang="en-GB" dirty="0" err="1"/>
              <a:t>empresa</a:t>
            </a:r>
            <a:endParaRPr lang="en-GB" dirty="0"/>
          </a:p>
        </p:txBody>
      </p:sp>
      <p:sp>
        <p:nvSpPr>
          <p:cNvPr id="28" name="Callout: Left Arrow 27">
            <a:extLst>
              <a:ext uri="{FF2B5EF4-FFF2-40B4-BE49-F238E27FC236}">
                <a16:creationId xmlns:a16="http://schemas.microsoft.com/office/drawing/2014/main" id="{13259B44-4865-4D54-B69B-C3136DCA43ED}"/>
              </a:ext>
            </a:extLst>
          </p:cNvPr>
          <p:cNvSpPr/>
          <p:nvPr/>
        </p:nvSpPr>
        <p:spPr>
          <a:xfrm>
            <a:off x="8331511" y="5293731"/>
            <a:ext cx="2047400" cy="433706"/>
          </a:xfrm>
          <a:prstGeom prst="leftArrowCallout">
            <a:avLst>
              <a:gd name="adj1" fmla="val 13238"/>
              <a:gd name="adj2" fmla="val 25000"/>
              <a:gd name="adj3" fmla="val 25000"/>
              <a:gd name="adj4" fmla="val 82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Te</a:t>
            </a:r>
            <a:r>
              <a:rPr lang="en-GB" sz="1400" dirty="0"/>
              <a:t> </a:t>
            </a:r>
            <a:r>
              <a:rPr lang="en-GB" sz="1400" dirty="0" err="1"/>
              <a:t>devuelve</a:t>
            </a:r>
            <a:r>
              <a:rPr lang="en-GB" sz="1400" dirty="0"/>
              <a:t> a la </a:t>
            </a:r>
            <a:r>
              <a:rPr lang="en-GB" sz="1400" dirty="0" err="1"/>
              <a:t>pagina</a:t>
            </a:r>
            <a:r>
              <a:rPr lang="en-GB" sz="1400" dirty="0"/>
              <a:t> 1 o 2</a:t>
            </a:r>
          </a:p>
        </p:txBody>
      </p:sp>
    </p:spTree>
    <p:extLst>
      <p:ext uri="{BB962C8B-B14F-4D97-AF65-F5344CB8AC3E}">
        <p14:creationId xmlns:p14="http://schemas.microsoft.com/office/powerpoint/2010/main" val="24802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FC92F3-C306-494B-B230-CBB4FEE84FCC}"/>
              </a:ext>
            </a:extLst>
          </p:cNvPr>
          <p:cNvSpPr/>
          <p:nvPr/>
        </p:nvSpPr>
        <p:spPr>
          <a:xfrm>
            <a:off x="532660" y="346229"/>
            <a:ext cx="11105965" cy="126950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/>
              <a:t> 	Deluxe Video Club</a:t>
            </a:r>
          </a:p>
          <a:p>
            <a:r>
              <a:rPr lang="en-GB" sz="1400" dirty="0"/>
              <a:t>The feel of the cinemas in the comfort of your own home!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00066B-C9FB-42A2-8074-28EC2EDE1A84}"/>
              </a:ext>
            </a:extLst>
          </p:cNvPr>
          <p:cNvSpPr/>
          <p:nvPr/>
        </p:nvSpPr>
        <p:spPr>
          <a:xfrm>
            <a:off x="532659" y="1989056"/>
            <a:ext cx="2867488" cy="4163169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AC5830-5182-4C23-93C8-E59CA048C6AE}"/>
              </a:ext>
            </a:extLst>
          </p:cNvPr>
          <p:cNvSpPr/>
          <p:nvPr/>
        </p:nvSpPr>
        <p:spPr>
          <a:xfrm>
            <a:off x="532659" y="6152225"/>
            <a:ext cx="11105965" cy="48087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Deluxe Video Club © All rights reserved.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59F151-CA27-4AA6-B9CB-4FC43F2D4E8E}"/>
              </a:ext>
            </a:extLst>
          </p:cNvPr>
          <p:cNvSpPr/>
          <p:nvPr/>
        </p:nvSpPr>
        <p:spPr>
          <a:xfrm>
            <a:off x="836606" y="499621"/>
            <a:ext cx="605695" cy="504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367D09-7213-4354-926E-CB90CBF238B8}"/>
              </a:ext>
            </a:extLst>
          </p:cNvPr>
          <p:cNvSpPr/>
          <p:nvPr/>
        </p:nvSpPr>
        <p:spPr>
          <a:xfrm>
            <a:off x="532658" y="1615736"/>
            <a:ext cx="11105965" cy="366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F8BA3E-30E7-41B3-9C3E-0A5E67259E8D}"/>
              </a:ext>
            </a:extLst>
          </p:cNvPr>
          <p:cNvSpPr/>
          <p:nvPr/>
        </p:nvSpPr>
        <p:spPr>
          <a:xfrm>
            <a:off x="8462173" y="1668760"/>
            <a:ext cx="2416359" cy="2599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Search…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560E4A-D9D2-428E-A76C-2CF060D61BB8}"/>
              </a:ext>
            </a:extLst>
          </p:cNvPr>
          <p:cNvSpPr/>
          <p:nvPr/>
        </p:nvSpPr>
        <p:spPr>
          <a:xfrm>
            <a:off x="10963249" y="1668760"/>
            <a:ext cx="295328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98AC57-9C5C-4717-991C-9C3D7B357C46}"/>
              </a:ext>
            </a:extLst>
          </p:cNvPr>
          <p:cNvSpPr/>
          <p:nvPr/>
        </p:nvSpPr>
        <p:spPr>
          <a:xfrm>
            <a:off x="8182466" y="499621"/>
            <a:ext cx="2696065" cy="989813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Welcome, &lt; </a:t>
            </a:r>
            <a:r>
              <a:rPr lang="en-GB" dirty="0" err="1">
                <a:solidFill>
                  <a:schemeClr val="bg1"/>
                </a:solidFill>
              </a:rPr>
              <a:t>user_name</a:t>
            </a:r>
            <a:r>
              <a:rPr lang="en-GB" dirty="0">
                <a:solidFill>
                  <a:schemeClr val="bg1"/>
                </a:solidFill>
              </a:rPr>
              <a:t>&gt;!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3E31D5-24F7-411A-ADD0-9A0596EE3F43}"/>
              </a:ext>
            </a:extLst>
          </p:cNvPr>
          <p:cNvSpPr/>
          <p:nvPr/>
        </p:nvSpPr>
        <p:spPr>
          <a:xfrm>
            <a:off x="993894" y="3363175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History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A95637-3C55-4DB3-A232-71F54197BC26}"/>
              </a:ext>
            </a:extLst>
          </p:cNvPr>
          <p:cNvSpPr/>
          <p:nvPr/>
        </p:nvSpPr>
        <p:spPr>
          <a:xfrm>
            <a:off x="993893" y="3786419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Cart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C3C97E-E17C-46DB-902A-EB7FDFC6466F}"/>
              </a:ext>
            </a:extLst>
          </p:cNvPr>
          <p:cNvSpPr/>
          <p:nvPr/>
        </p:nvSpPr>
        <p:spPr>
          <a:xfrm>
            <a:off x="993893" y="4211336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Contact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1AAF39-8D03-4B6B-B3C8-DE1D29CB001B}"/>
              </a:ext>
            </a:extLst>
          </p:cNvPr>
          <p:cNvSpPr/>
          <p:nvPr/>
        </p:nvSpPr>
        <p:spPr>
          <a:xfrm>
            <a:off x="993893" y="4636253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About Us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8D43F2-A2CB-453A-863C-5BFC8E361DF6}"/>
              </a:ext>
            </a:extLst>
          </p:cNvPr>
          <p:cNvSpPr/>
          <p:nvPr/>
        </p:nvSpPr>
        <p:spPr>
          <a:xfrm>
            <a:off x="993893" y="2939931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Logout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2BDE6C-6111-4859-B571-BBB705D1D1ED}"/>
              </a:ext>
            </a:extLst>
          </p:cNvPr>
          <p:cNvSpPr/>
          <p:nvPr/>
        </p:nvSpPr>
        <p:spPr>
          <a:xfrm>
            <a:off x="993893" y="705775"/>
            <a:ext cx="319576" cy="199198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D026EDC3-0ACB-413F-8F0A-5B4881463178}"/>
              </a:ext>
            </a:extLst>
          </p:cNvPr>
          <p:cNvSpPr/>
          <p:nvPr/>
        </p:nvSpPr>
        <p:spPr>
          <a:xfrm>
            <a:off x="993893" y="540812"/>
            <a:ext cx="319576" cy="164963"/>
          </a:xfrm>
          <a:prstGeom prst="triangle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0AACDA-14A0-457E-A7BF-9B46937361E1}"/>
              </a:ext>
            </a:extLst>
          </p:cNvPr>
          <p:cNvSpPr/>
          <p:nvPr/>
        </p:nvSpPr>
        <p:spPr>
          <a:xfrm>
            <a:off x="3874416" y="2318994"/>
            <a:ext cx="7384161" cy="345991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GB" sz="3200" b="1" dirty="0"/>
              <a:t>About Us! </a:t>
            </a:r>
          </a:p>
          <a:p>
            <a:pPr lvl="1"/>
            <a:endParaRPr lang="en-GB" sz="2000" dirty="0"/>
          </a:p>
          <a:p>
            <a:pPr algn="ctr"/>
            <a:r>
              <a:rPr lang="en-GB" dirty="0" err="1"/>
              <a:t>Somos</a:t>
            </a:r>
            <a:r>
              <a:rPr lang="en-GB" dirty="0"/>
              <a:t> una </a:t>
            </a:r>
            <a:r>
              <a:rPr lang="en-GB" dirty="0" err="1"/>
              <a:t>compania</a:t>
            </a:r>
            <a:r>
              <a:rPr lang="en-GB" dirty="0"/>
              <a:t> que blah blah blah blah blah…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Telephone: +1-000-000-0000</a:t>
            </a:r>
          </a:p>
          <a:p>
            <a:pPr algn="ctr"/>
            <a:r>
              <a:rPr lang="en-GB" dirty="0"/>
              <a:t>e-Mail: </a:t>
            </a:r>
            <a:r>
              <a:rPr lang="en-GB" dirty="0">
                <a:hlinkClick r:id="rId2"/>
              </a:rPr>
              <a:t>deluxe.video.club@dvc.com</a:t>
            </a:r>
            <a:endParaRPr lang="en-GB" dirty="0"/>
          </a:p>
          <a:p>
            <a:pPr algn="ctr"/>
            <a:r>
              <a:rPr lang="en-GB" dirty="0"/>
              <a:t> </a:t>
            </a:r>
          </a:p>
          <a:p>
            <a:pPr algn="ctr"/>
            <a:r>
              <a:rPr lang="en-GB" dirty="0"/>
              <a:t>4303 NE 76</a:t>
            </a:r>
            <a:r>
              <a:rPr lang="en-GB" baseline="30000" dirty="0"/>
              <a:t>th</a:t>
            </a:r>
            <a:r>
              <a:rPr lang="en-GB" dirty="0"/>
              <a:t> Terr.</a:t>
            </a:r>
          </a:p>
          <a:p>
            <a:pPr algn="ctr"/>
            <a:r>
              <a:rPr lang="en-GB" dirty="0"/>
              <a:t>Golden Grove, Miami, FL. 33918</a:t>
            </a:r>
          </a:p>
          <a:p>
            <a:pPr algn="ctr"/>
            <a:r>
              <a:rPr lang="en-GB" dirty="0"/>
              <a:t>United States of America</a:t>
            </a:r>
          </a:p>
          <a:p>
            <a:pPr algn="ctr"/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FB58FE-9F60-4B9E-A834-8B9123602536}"/>
              </a:ext>
            </a:extLst>
          </p:cNvPr>
          <p:cNvSpPr txBox="1"/>
          <p:nvPr/>
        </p:nvSpPr>
        <p:spPr>
          <a:xfrm>
            <a:off x="311084" y="0"/>
            <a:ext cx="4374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Pagina</a:t>
            </a:r>
            <a:r>
              <a:rPr lang="en-GB" dirty="0"/>
              <a:t> 6: </a:t>
            </a:r>
            <a:r>
              <a:rPr lang="en-GB" dirty="0" err="1"/>
              <a:t>Pagina</a:t>
            </a:r>
            <a:r>
              <a:rPr lang="en-GB" dirty="0"/>
              <a:t> descriptive de la </a:t>
            </a:r>
            <a:r>
              <a:rPr lang="en-GB" dirty="0" err="1"/>
              <a:t>empresa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4283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FC92F3-C306-494B-B230-CBB4FEE84FCC}"/>
              </a:ext>
            </a:extLst>
          </p:cNvPr>
          <p:cNvSpPr/>
          <p:nvPr/>
        </p:nvSpPr>
        <p:spPr>
          <a:xfrm>
            <a:off x="532660" y="346229"/>
            <a:ext cx="11105965" cy="126950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/>
              <a:t> 	Deluxe Video Club</a:t>
            </a:r>
          </a:p>
          <a:p>
            <a:r>
              <a:rPr lang="en-GB" sz="1400" dirty="0"/>
              <a:t>The feel of the cinemas in the comfort of your own home!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00066B-C9FB-42A2-8074-28EC2EDE1A84}"/>
              </a:ext>
            </a:extLst>
          </p:cNvPr>
          <p:cNvSpPr/>
          <p:nvPr/>
        </p:nvSpPr>
        <p:spPr>
          <a:xfrm>
            <a:off x="532659" y="1989056"/>
            <a:ext cx="2867488" cy="4163169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AC5830-5182-4C23-93C8-E59CA048C6AE}"/>
              </a:ext>
            </a:extLst>
          </p:cNvPr>
          <p:cNvSpPr/>
          <p:nvPr/>
        </p:nvSpPr>
        <p:spPr>
          <a:xfrm>
            <a:off x="532659" y="6152225"/>
            <a:ext cx="11105965" cy="48087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Deluxe Video Club © All rights reserved.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59F151-CA27-4AA6-B9CB-4FC43F2D4E8E}"/>
              </a:ext>
            </a:extLst>
          </p:cNvPr>
          <p:cNvSpPr/>
          <p:nvPr/>
        </p:nvSpPr>
        <p:spPr>
          <a:xfrm>
            <a:off x="836606" y="499621"/>
            <a:ext cx="605695" cy="504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367D09-7213-4354-926E-CB90CBF238B8}"/>
              </a:ext>
            </a:extLst>
          </p:cNvPr>
          <p:cNvSpPr/>
          <p:nvPr/>
        </p:nvSpPr>
        <p:spPr>
          <a:xfrm>
            <a:off x="532658" y="1615736"/>
            <a:ext cx="11105965" cy="366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F8BA3E-30E7-41B3-9C3E-0A5E67259E8D}"/>
              </a:ext>
            </a:extLst>
          </p:cNvPr>
          <p:cNvSpPr/>
          <p:nvPr/>
        </p:nvSpPr>
        <p:spPr>
          <a:xfrm>
            <a:off x="8462173" y="1668760"/>
            <a:ext cx="2416359" cy="2599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Search…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560E4A-D9D2-428E-A76C-2CF060D61BB8}"/>
              </a:ext>
            </a:extLst>
          </p:cNvPr>
          <p:cNvSpPr/>
          <p:nvPr/>
        </p:nvSpPr>
        <p:spPr>
          <a:xfrm>
            <a:off x="10963249" y="1668760"/>
            <a:ext cx="295328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E11D1502-08D7-460B-9EFF-8A834A9D1C28}"/>
              </a:ext>
            </a:extLst>
          </p:cNvPr>
          <p:cNvSpPr/>
          <p:nvPr/>
        </p:nvSpPr>
        <p:spPr>
          <a:xfrm>
            <a:off x="993893" y="540812"/>
            <a:ext cx="319576" cy="164963"/>
          </a:xfrm>
          <a:prstGeom prst="triangle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41AF88D-FA3F-48EC-B0D5-6C989368EDC9}"/>
              </a:ext>
            </a:extLst>
          </p:cNvPr>
          <p:cNvSpPr/>
          <p:nvPr/>
        </p:nvSpPr>
        <p:spPr>
          <a:xfrm>
            <a:off x="993893" y="705775"/>
            <a:ext cx="319576" cy="199198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6B3E496-5EEF-40DD-8F09-F5C1CF609B55}"/>
              </a:ext>
            </a:extLst>
          </p:cNvPr>
          <p:cNvSpPr/>
          <p:nvPr/>
        </p:nvSpPr>
        <p:spPr>
          <a:xfrm>
            <a:off x="5495826" y="2397753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/>
              <a:t>Img_link</a:t>
            </a:r>
            <a:endParaRPr lang="en-GB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36F353-CABD-4830-AFD6-529D2CD7462C}"/>
              </a:ext>
            </a:extLst>
          </p:cNvPr>
          <p:cNvSpPr/>
          <p:nvPr/>
        </p:nvSpPr>
        <p:spPr>
          <a:xfrm>
            <a:off x="5495826" y="3855900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1600" dirty="0" err="1">
                <a:solidFill>
                  <a:prstClr val="white"/>
                </a:solidFill>
              </a:rPr>
              <a:t>Img_link</a:t>
            </a:r>
            <a:endParaRPr lang="en-GB" sz="1600" dirty="0">
              <a:solidFill>
                <a:prstClr val="white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74A9582-14D9-4ADF-868B-018CCAD5E653}"/>
              </a:ext>
            </a:extLst>
          </p:cNvPr>
          <p:cNvSpPr/>
          <p:nvPr/>
        </p:nvSpPr>
        <p:spPr>
          <a:xfrm>
            <a:off x="6907431" y="2399022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Img_</a:t>
            </a:r>
            <a:r>
              <a:rPr lang="en-GB" sz="1600" dirty="0" err="1"/>
              <a:t>link</a:t>
            </a:r>
            <a:endParaRPr lang="en-GB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3B2BC2-84D6-4F85-9B54-39EE9CC2A313}"/>
              </a:ext>
            </a:extLst>
          </p:cNvPr>
          <p:cNvSpPr/>
          <p:nvPr/>
        </p:nvSpPr>
        <p:spPr>
          <a:xfrm>
            <a:off x="6896684" y="3835025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1600" dirty="0" err="1">
                <a:solidFill>
                  <a:prstClr val="white"/>
                </a:solidFill>
              </a:rPr>
              <a:t>Img_link</a:t>
            </a:r>
            <a:endParaRPr lang="en-GB" sz="1600" dirty="0">
              <a:solidFill>
                <a:prstClr val="white"/>
              </a:solidFill>
            </a:endParaRPr>
          </a:p>
          <a:p>
            <a:pPr algn="ctr"/>
            <a:endParaRPr lang="en-GB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1435BC91-79EB-44FF-9803-DE49B6CBD2D7}"/>
              </a:ext>
            </a:extLst>
          </p:cNvPr>
          <p:cNvSpPr/>
          <p:nvPr/>
        </p:nvSpPr>
        <p:spPr>
          <a:xfrm>
            <a:off x="8283517" y="3842672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1600" dirty="0" err="1">
                <a:solidFill>
                  <a:prstClr val="white"/>
                </a:solidFill>
              </a:rPr>
              <a:t>Img_link</a:t>
            </a:r>
            <a:endParaRPr lang="en-GB" sz="1600" dirty="0">
              <a:solidFill>
                <a:prstClr val="white"/>
              </a:solidFill>
            </a:endParaRPr>
          </a:p>
          <a:p>
            <a:pPr algn="ctr"/>
            <a:endParaRPr lang="en-GB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3005FDA-18EF-4ED9-A283-A51B287D4616}"/>
              </a:ext>
            </a:extLst>
          </p:cNvPr>
          <p:cNvSpPr/>
          <p:nvPr/>
        </p:nvSpPr>
        <p:spPr>
          <a:xfrm>
            <a:off x="8290472" y="2397752"/>
            <a:ext cx="1046375" cy="1194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1600" dirty="0" err="1">
                <a:solidFill>
                  <a:prstClr val="white"/>
                </a:solidFill>
              </a:rPr>
              <a:t>Img_link</a:t>
            </a:r>
            <a:endParaRPr lang="en-GB" sz="1600" dirty="0">
              <a:solidFill>
                <a:prstClr val="white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F1B81CB-BA48-41ED-B087-05E96E26D48A}"/>
              </a:ext>
            </a:extLst>
          </p:cNvPr>
          <p:cNvSpPr/>
          <p:nvPr/>
        </p:nvSpPr>
        <p:spPr>
          <a:xfrm>
            <a:off x="10963249" y="2127183"/>
            <a:ext cx="295328" cy="382584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CB7B9CD-68FA-43FA-B167-DD162650E87C}"/>
              </a:ext>
            </a:extLst>
          </p:cNvPr>
          <p:cNvSpPr/>
          <p:nvPr/>
        </p:nvSpPr>
        <p:spPr>
          <a:xfrm>
            <a:off x="11029810" y="2237811"/>
            <a:ext cx="162206" cy="392523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CF2017F-D41B-4C63-97F8-5EA7E0804786}"/>
              </a:ext>
            </a:extLst>
          </p:cNvPr>
          <p:cNvSpPr/>
          <p:nvPr/>
        </p:nvSpPr>
        <p:spPr>
          <a:xfrm>
            <a:off x="8182466" y="499621"/>
            <a:ext cx="2696065" cy="989813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Welcome, &lt; </a:t>
            </a:r>
            <a:r>
              <a:rPr lang="en-GB" dirty="0" err="1">
                <a:solidFill>
                  <a:schemeClr val="bg1"/>
                </a:solidFill>
              </a:rPr>
              <a:t>user_name</a:t>
            </a:r>
            <a:r>
              <a:rPr lang="en-GB" dirty="0">
                <a:solidFill>
                  <a:schemeClr val="bg1"/>
                </a:solidFill>
              </a:rPr>
              <a:t>&gt;!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87C640A-C03B-423A-8C15-686D09EED844}"/>
              </a:ext>
            </a:extLst>
          </p:cNvPr>
          <p:cNvSpPr/>
          <p:nvPr/>
        </p:nvSpPr>
        <p:spPr>
          <a:xfrm>
            <a:off x="993894" y="3363175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History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A5A77D8-958B-471C-9C89-5A46E39071E0}"/>
              </a:ext>
            </a:extLst>
          </p:cNvPr>
          <p:cNvSpPr/>
          <p:nvPr/>
        </p:nvSpPr>
        <p:spPr>
          <a:xfrm>
            <a:off x="993893" y="3786419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Cart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B3E8EEF-0BDA-4A2D-9F81-75168A0B6A8C}"/>
              </a:ext>
            </a:extLst>
          </p:cNvPr>
          <p:cNvSpPr/>
          <p:nvPr/>
        </p:nvSpPr>
        <p:spPr>
          <a:xfrm>
            <a:off x="993893" y="4211336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Contact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41FDB1C-E5F5-4DD0-958C-1E8A8BDB4B54}"/>
              </a:ext>
            </a:extLst>
          </p:cNvPr>
          <p:cNvSpPr/>
          <p:nvPr/>
        </p:nvSpPr>
        <p:spPr>
          <a:xfrm>
            <a:off x="993893" y="4636253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About Us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CB75E8E-96F3-4CCD-98B6-E5D3C918EC10}"/>
              </a:ext>
            </a:extLst>
          </p:cNvPr>
          <p:cNvSpPr/>
          <p:nvPr/>
        </p:nvSpPr>
        <p:spPr>
          <a:xfrm>
            <a:off x="993893" y="2939931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Logout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793D615-1AC3-4EB2-A0EC-02DE3AC283B0}"/>
              </a:ext>
            </a:extLst>
          </p:cNvPr>
          <p:cNvSpPr txBox="1"/>
          <p:nvPr/>
        </p:nvSpPr>
        <p:spPr>
          <a:xfrm>
            <a:off x="311085" y="0"/>
            <a:ext cx="455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Pagina</a:t>
            </a:r>
            <a:r>
              <a:rPr lang="en-GB" dirty="0"/>
              <a:t> 7: </a:t>
            </a:r>
            <a:r>
              <a:rPr lang="en-GB" dirty="0" err="1"/>
              <a:t>Resultados</a:t>
            </a:r>
            <a:r>
              <a:rPr lang="en-GB" dirty="0"/>
              <a:t> de </a:t>
            </a:r>
            <a:r>
              <a:rPr lang="en-GB" dirty="0" err="1"/>
              <a:t>busqueda</a:t>
            </a:r>
            <a:r>
              <a:rPr lang="en-GB" dirty="0"/>
              <a:t> </a:t>
            </a:r>
          </a:p>
        </p:txBody>
      </p:sp>
      <p:sp>
        <p:nvSpPr>
          <p:cNvPr id="9" name="Callout: Right Arrow 8">
            <a:extLst>
              <a:ext uri="{FF2B5EF4-FFF2-40B4-BE49-F238E27FC236}">
                <a16:creationId xmlns:a16="http://schemas.microsoft.com/office/drawing/2014/main" id="{94223FE2-437D-462D-892E-AB00FFAB6CEC}"/>
              </a:ext>
            </a:extLst>
          </p:cNvPr>
          <p:cNvSpPr/>
          <p:nvPr/>
        </p:nvSpPr>
        <p:spPr>
          <a:xfrm>
            <a:off x="3466708" y="2630334"/>
            <a:ext cx="1962557" cy="798666"/>
          </a:xfrm>
          <a:prstGeom prst="rightArrowCallout">
            <a:avLst>
              <a:gd name="adj1" fmla="val 10836"/>
              <a:gd name="adj2" fmla="val 17918"/>
              <a:gd name="adj3" fmla="val 22640"/>
              <a:gd name="adj4" fmla="val 789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Resultados</a:t>
            </a:r>
            <a:r>
              <a:rPr lang="en-GB" dirty="0"/>
              <a:t> de la </a:t>
            </a:r>
            <a:r>
              <a:rPr lang="en-GB" dirty="0" err="1"/>
              <a:t>busqueda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2494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FC92F3-C306-494B-B230-CBB4FEE84FCC}"/>
              </a:ext>
            </a:extLst>
          </p:cNvPr>
          <p:cNvSpPr/>
          <p:nvPr/>
        </p:nvSpPr>
        <p:spPr>
          <a:xfrm>
            <a:off x="532660" y="346229"/>
            <a:ext cx="11105965" cy="126950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/>
              <a:t> 	Deluxe Video Club</a:t>
            </a:r>
          </a:p>
          <a:p>
            <a:r>
              <a:rPr lang="en-GB" sz="1400" dirty="0"/>
              <a:t>The feel of the cinemas in the comfort of your own home!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00066B-C9FB-42A2-8074-28EC2EDE1A84}"/>
              </a:ext>
            </a:extLst>
          </p:cNvPr>
          <p:cNvSpPr/>
          <p:nvPr/>
        </p:nvSpPr>
        <p:spPr>
          <a:xfrm>
            <a:off x="532659" y="1989056"/>
            <a:ext cx="2867488" cy="4163169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AC5830-5182-4C23-93C8-E59CA048C6AE}"/>
              </a:ext>
            </a:extLst>
          </p:cNvPr>
          <p:cNvSpPr/>
          <p:nvPr/>
        </p:nvSpPr>
        <p:spPr>
          <a:xfrm>
            <a:off x="532659" y="6152225"/>
            <a:ext cx="11105965" cy="48087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Deluxe Video Club © All rights reserved.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59F151-CA27-4AA6-B9CB-4FC43F2D4E8E}"/>
              </a:ext>
            </a:extLst>
          </p:cNvPr>
          <p:cNvSpPr/>
          <p:nvPr/>
        </p:nvSpPr>
        <p:spPr>
          <a:xfrm>
            <a:off x="836606" y="499621"/>
            <a:ext cx="605695" cy="504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367D09-7213-4354-926E-CB90CBF238B8}"/>
              </a:ext>
            </a:extLst>
          </p:cNvPr>
          <p:cNvSpPr/>
          <p:nvPr/>
        </p:nvSpPr>
        <p:spPr>
          <a:xfrm>
            <a:off x="532658" y="1615736"/>
            <a:ext cx="11105965" cy="366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F8BA3E-30E7-41B3-9C3E-0A5E67259E8D}"/>
              </a:ext>
            </a:extLst>
          </p:cNvPr>
          <p:cNvSpPr/>
          <p:nvPr/>
        </p:nvSpPr>
        <p:spPr>
          <a:xfrm>
            <a:off x="8462173" y="1668760"/>
            <a:ext cx="2416359" cy="2599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Search…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560E4A-D9D2-428E-A76C-2CF060D61BB8}"/>
              </a:ext>
            </a:extLst>
          </p:cNvPr>
          <p:cNvSpPr/>
          <p:nvPr/>
        </p:nvSpPr>
        <p:spPr>
          <a:xfrm>
            <a:off x="10963249" y="1668760"/>
            <a:ext cx="295328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98AC57-9C5C-4717-991C-9C3D7B357C46}"/>
              </a:ext>
            </a:extLst>
          </p:cNvPr>
          <p:cNvSpPr/>
          <p:nvPr/>
        </p:nvSpPr>
        <p:spPr>
          <a:xfrm>
            <a:off x="8182466" y="499621"/>
            <a:ext cx="2696065" cy="989813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Welcome, &lt; </a:t>
            </a:r>
            <a:r>
              <a:rPr lang="en-GB" dirty="0" err="1">
                <a:solidFill>
                  <a:schemeClr val="bg1"/>
                </a:solidFill>
              </a:rPr>
              <a:t>user_name</a:t>
            </a:r>
            <a:r>
              <a:rPr lang="en-GB" dirty="0">
                <a:solidFill>
                  <a:schemeClr val="bg1"/>
                </a:solidFill>
              </a:rPr>
              <a:t>&gt;!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3E31D5-24F7-411A-ADD0-9A0596EE3F43}"/>
              </a:ext>
            </a:extLst>
          </p:cNvPr>
          <p:cNvSpPr/>
          <p:nvPr/>
        </p:nvSpPr>
        <p:spPr>
          <a:xfrm>
            <a:off x="993894" y="3363175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History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A95637-3C55-4DB3-A232-71F54197BC26}"/>
              </a:ext>
            </a:extLst>
          </p:cNvPr>
          <p:cNvSpPr/>
          <p:nvPr/>
        </p:nvSpPr>
        <p:spPr>
          <a:xfrm>
            <a:off x="993893" y="3786419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Cart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C3C97E-E17C-46DB-902A-EB7FDFC6466F}"/>
              </a:ext>
            </a:extLst>
          </p:cNvPr>
          <p:cNvSpPr/>
          <p:nvPr/>
        </p:nvSpPr>
        <p:spPr>
          <a:xfrm>
            <a:off x="993893" y="4211336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Contact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1AAF39-8D03-4B6B-B3C8-DE1D29CB001B}"/>
              </a:ext>
            </a:extLst>
          </p:cNvPr>
          <p:cNvSpPr/>
          <p:nvPr/>
        </p:nvSpPr>
        <p:spPr>
          <a:xfrm>
            <a:off x="993893" y="4636253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About Us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8D43F2-A2CB-453A-863C-5BFC8E361DF6}"/>
              </a:ext>
            </a:extLst>
          </p:cNvPr>
          <p:cNvSpPr/>
          <p:nvPr/>
        </p:nvSpPr>
        <p:spPr>
          <a:xfrm>
            <a:off x="993893" y="2939931"/>
            <a:ext cx="1249685" cy="2599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Logout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2BDE6C-6111-4859-B571-BBB705D1D1ED}"/>
              </a:ext>
            </a:extLst>
          </p:cNvPr>
          <p:cNvSpPr/>
          <p:nvPr/>
        </p:nvSpPr>
        <p:spPr>
          <a:xfrm>
            <a:off x="993893" y="705775"/>
            <a:ext cx="319576" cy="199198"/>
          </a:xfrm>
          <a:prstGeom prst="rect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D026EDC3-0ACB-413F-8F0A-5B4881463178}"/>
              </a:ext>
            </a:extLst>
          </p:cNvPr>
          <p:cNvSpPr/>
          <p:nvPr/>
        </p:nvSpPr>
        <p:spPr>
          <a:xfrm>
            <a:off x="993893" y="540812"/>
            <a:ext cx="319576" cy="164963"/>
          </a:xfrm>
          <a:prstGeom prst="triangle">
            <a:avLst/>
          </a:prstGeom>
          <a:solidFill>
            <a:srgbClr val="AA12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8C4785-9D73-4A31-B500-C84482C2CF79}"/>
              </a:ext>
            </a:extLst>
          </p:cNvPr>
          <p:cNvSpPr txBox="1"/>
          <p:nvPr/>
        </p:nvSpPr>
        <p:spPr>
          <a:xfrm>
            <a:off x="311084" y="0"/>
            <a:ext cx="450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Pagina</a:t>
            </a:r>
            <a:r>
              <a:rPr lang="en-GB" dirty="0"/>
              <a:t> 8: </a:t>
            </a:r>
            <a:r>
              <a:rPr lang="en-GB" dirty="0" err="1"/>
              <a:t>Pagina</a:t>
            </a:r>
            <a:r>
              <a:rPr lang="en-GB" dirty="0"/>
              <a:t> de </a:t>
            </a:r>
            <a:r>
              <a:rPr lang="en-GB" dirty="0" err="1"/>
              <a:t>descripcion</a:t>
            </a:r>
            <a:r>
              <a:rPr lang="en-GB" dirty="0"/>
              <a:t> de </a:t>
            </a:r>
            <a:r>
              <a:rPr lang="en-GB" dirty="0" err="1"/>
              <a:t>pelicula</a:t>
            </a:r>
            <a:endParaRPr lang="en-GB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B8F39CE-3379-4F7F-B4F0-F0F2CA4C4E3B}"/>
              </a:ext>
            </a:extLst>
          </p:cNvPr>
          <p:cNvSpPr/>
          <p:nvPr/>
        </p:nvSpPr>
        <p:spPr>
          <a:xfrm>
            <a:off x="4430598" y="2611225"/>
            <a:ext cx="1941922" cy="26310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img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859D20-6987-4E0C-A84B-97B1BB4770A1}"/>
              </a:ext>
            </a:extLst>
          </p:cNvPr>
          <p:cNvSpPr txBox="1"/>
          <p:nvPr/>
        </p:nvSpPr>
        <p:spPr>
          <a:xfrm>
            <a:off x="6947555" y="2939931"/>
            <a:ext cx="329938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Title: Avengers Infinity War</a:t>
            </a:r>
          </a:p>
          <a:p>
            <a:r>
              <a:rPr lang="en-GB" dirty="0"/>
              <a:t>Runtime: 140mins</a:t>
            </a:r>
          </a:p>
          <a:p>
            <a:r>
              <a:rPr lang="en-GB" dirty="0"/>
              <a:t>Rating: PG-13</a:t>
            </a:r>
          </a:p>
          <a:p>
            <a:r>
              <a:rPr lang="en-GB" dirty="0"/>
              <a:t>Description: </a:t>
            </a:r>
          </a:p>
          <a:p>
            <a:r>
              <a:rPr lang="en-GB" dirty="0"/>
              <a:t>	Everybody comes 	together. Lots of 	explosions. Almost all</a:t>
            </a:r>
          </a:p>
          <a:p>
            <a:r>
              <a:rPr lang="en-GB" dirty="0"/>
              <a:t>	die in the end.</a:t>
            </a:r>
          </a:p>
          <a:p>
            <a:r>
              <a:rPr lang="en-GB" dirty="0"/>
              <a:t>Price: $24.99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4B819A8-D26E-4428-81A5-DA7EE614583E}"/>
              </a:ext>
            </a:extLst>
          </p:cNvPr>
          <p:cNvSpPr/>
          <p:nvPr/>
        </p:nvSpPr>
        <p:spPr>
          <a:xfrm>
            <a:off x="4732256" y="5524794"/>
            <a:ext cx="1363744" cy="3469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Add to Cart</a:t>
            </a:r>
          </a:p>
        </p:txBody>
      </p:sp>
      <p:sp>
        <p:nvSpPr>
          <p:cNvPr id="22" name="Callout: Left Arrow 21">
            <a:extLst>
              <a:ext uri="{FF2B5EF4-FFF2-40B4-BE49-F238E27FC236}">
                <a16:creationId xmlns:a16="http://schemas.microsoft.com/office/drawing/2014/main" id="{7178B3E0-62C4-47FC-8E51-5B165D540CE0}"/>
              </a:ext>
            </a:extLst>
          </p:cNvPr>
          <p:cNvSpPr/>
          <p:nvPr/>
        </p:nvSpPr>
        <p:spPr>
          <a:xfrm>
            <a:off x="6372520" y="5562052"/>
            <a:ext cx="2047400" cy="433706"/>
          </a:xfrm>
          <a:prstGeom prst="leftArrowCallout">
            <a:avLst>
              <a:gd name="adj1" fmla="val 13238"/>
              <a:gd name="adj2" fmla="val 25000"/>
              <a:gd name="adj3" fmla="val 25000"/>
              <a:gd name="adj4" fmla="val 82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/>
              <a:t>Te</a:t>
            </a:r>
            <a:r>
              <a:rPr lang="en-GB" sz="1400" dirty="0"/>
              <a:t> </a:t>
            </a:r>
            <a:r>
              <a:rPr lang="en-GB" sz="1400" dirty="0" err="1"/>
              <a:t>devuelve</a:t>
            </a:r>
            <a:r>
              <a:rPr lang="en-GB" sz="1400" dirty="0"/>
              <a:t> a la </a:t>
            </a:r>
            <a:r>
              <a:rPr lang="en-GB" sz="1400" dirty="0" err="1"/>
              <a:t>pagina</a:t>
            </a:r>
            <a:r>
              <a:rPr lang="en-GB" sz="1400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3472528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1025</Words>
  <Application>Microsoft Office PowerPoint</Application>
  <PresentationFormat>Panorámica</PresentationFormat>
  <Paragraphs>233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6" baseType="lpstr">
      <vt:lpstr>Arial</vt:lpstr>
      <vt:lpstr>Bodoni MT Black</vt:lpstr>
      <vt:lpstr>Calibri</vt:lpstr>
      <vt:lpstr>Calibri Light</vt:lpstr>
      <vt:lpstr>Times New Roman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Leah Hadeed</dc:creator>
  <cp:lastModifiedBy>Sara Gonzalez</cp:lastModifiedBy>
  <cp:revision>29</cp:revision>
  <dcterms:created xsi:type="dcterms:W3CDTF">2018-09-24T18:15:54Z</dcterms:created>
  <dcterms:modified xsi:type="dcterms:W3CDTF">2018-10-04T11:04:27Z</dcterms:modified>
</cp:coreProperties>
</file>